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67" r:id="rId2"/>
    <p:sldId id="266" r:id="rId3"/>
    <p:sldId id="258" r:id="rId4"/>
    <p:sldId id="256" r:id="rId5"/>
    <p:sldId id="257" r:id="rId6"/>
    <p:sldId id="259" r:id="rId7"/>
    <p:sldId id="260" r:id="rId8"/>
    <p:sldId id="270" r:id="rId9"/>
    <p:sldId id="272" r:id="rId10"/>
    <p:sldId id="261" r:id="rId11"/>
    <p:sldId id="262" r:id="rId12"/>
    <p:sldId id="263" r:id="rId13"/>
    <p:sldId id="264" r:id="rId14"/>
    <p:sldId id="268" r:id="rId15"/>
    <p:sldId id="269" r:id="rId16"/>
    <p:sldId id="271" r:id="rId17"/>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40" autoAdjust="0"/>
    <p:restoredTop sz="95320" autoAdjust="0"/>
  </p:normalViewPr>
  <p:slideViewPr>
    <p:cSldViewPr snapToGrid="0">
      <p:cViewPr varScale="1">
        <p:scale>
          <a:sx n="61" d="100"/>
          <a:sy n="61" d="100"/>
        </p:scale>
        <p:origin x="161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image" Target="../media/image53.jpg"/><Relationship Id="rId5" Type="http://schemas.openxmlformats.org/officeDocument/2006/relationships/image" Target="../media/image57.png"/><Relationship Id="rId4" Type="http://schemas.openxmlformats.org/officeDocument/2006/relationships/image" Target="../media/image5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image" Target="../media/image53.jpg"/><Relationship Id="rId5" Type="http://schemas.openxmlformats.org/officeDocument/2006/relationships/image" Target="../media/image57.png"/><Relationship Id="rId4" Type="http://schemas.openxmlformats.org/officeDocument/2006/relationships/image" Target="../media/image56.JPG"/></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7A6F36-DDB0-43C3-B608-5B6117458FCF}" type="doc">
      <dgm:prSet loTypeId="urn:microsoft.com/office/officeart/2005/8/layout/vList4" loCatId="list" qsTypeId="urn:microsoft.com/office/officeart/2005/8/quickstyle/simple1" qsCatId="simple" csTypeId="urn:microsoft.com/office/officeart/2005/8/colors/accent2_5" csCatId="accent2" phldr="1"/>
      <dgm:spPr/>
      <dgm:t>
        <a:bodyPr/>
        <a:lstStyle/>
        <a:p>
          <a:endParaRPr kumimoji="1" lang="ja-JP" altLang="en-US"/>
        </a:p>
      </dgm:t>
    </dgm:pt>
    <dgm:pt modelId="{666652F6-1F95-47A8-8073-6D31846E62B7}">
      <dgm:prSet phldrT="[テキスト]"/>
      <dgm:spPr/>
      <dgm:t>
        <a:bodyPr/>
        <a:lstStyle/>
        <a:p>
          <a:r>
            <a:rPr kumimoji="1" lang="ja-JP" altLang="en-US" sz="1600" dirty="0" smtClean="0">
              <a:latin typeface="UD デジタル 教科書体 N-R" panose="02020400000000000000" pitchFamily="17" charset="-128"/>
              <a:ea typeface="UD デジタル 教科書体 N-R" panose="02020400000000000000" pitchFamily="17" charset="-128"/>
            </a:rPr>
            <a:t>堀合 稀</a:t>
          </a:r>
          <a:endParaRPr kumimoji="1" lang="ja-JP" altLang="en-US" sz="1600" dirty="0">
            <a:latin typeface="UD デジタル 教科書体 N-R" panose="02020400000000000000" pitchFamily="17" charset="-128"/>
            <a:ea typeface="UD デジタル 教科書体 N-R" panose="02020400000000000000" pitchFamily="17" charset="-128"/>
          </a:endParaRPr>
        </a:p>
      </dgm:t>
    </dgm:pt>
    <dgm:pt modelId="{2092ACAD-9D09-47D9-B81D-BE636E91B6AA}" type="parTrans" cxnId="{17E8D5B4-C9A6-454E-BEB6-060D0EF5408C}">
      <dgm:prSet/>
      <dgm:spPr/>
      <dgm:t>
        <a:bodyPr/>
        <a:lstStyle/>
        <a:p>
          <a:endParaRPr kumimoji="1" lang="ja-JP" altLang="en-US"/>
        </a:p>
      </dgm:t>
    </dgm:pt>
    <dgm:pt modelId="{4C592C88-5DE5-45D9-B80F-6B957BEC02C8}" type="sibTrans" cxnId="{17E8D5B4-C9A6-454E-BEB6-060D0EF5408C}">
      <dgm:prSet/>
      <dgm:spPr/>
      <dgm:t>
        <a:bodyPr/>
        <a:lstStyle/>
        <a:p>
          <a:endParaRPr kumimoji="1" lang="ja-JP" altLang="en-US"/>
        </a:p>
      </dgm:t>
    </dgm:pt>
    <dgm:pt modelId="{C019C5EB-B929-458B-B014-E60B017D1F0D}">
      <dgm:prSet phldrT="[テキスト]" custT="1"/>
      <dgm:spPr/>
      <dgm:t>
        <a:bodyPr/>
        <a:lstStyle/>
        <a:p>
          <a:r>
            <a:rPr kumimoji="1" lang="ja-JP" altLang="en-US" sz="1400" dirty="0" smtClean="0">
              <a:latin typeface="UD デジタル 教科書体 N-R" panose="02020400000000000000" pitchFamily="17" charset="-128"/>
              <a:ea typeface="UD デジタル 教科書体 N-R" panose="02020400000000000000" pitchFamily="17" charset="-128"/>
            </a:rPr>
            <a:t>リーダーを務めさせていただき、メンバーには自分のオーダー・指示をよく聞いてもらえたと思います。制作の遅れやバグも少なく進み、無事完成出来てよかったです。</a:t>
          </a:r>
          <a:endParaRPr kumimoji="1" lang="ja-JP" altLang="en-US" sz="1400" dirty="0">
            <a:latin typeface="UD デジタル 教科書体 N-R" panose="02020400000000000000" pitchFamily="17" charset="-128"/>
            <a:ea typeface="UD デジタル 教科書体 N-R" panose="02020400000000000000" pitchFamily="17" charset="-128"/>
          </a:endParaRPr>
        </a:p>
      </dgm:t>
    </dgm:pt>
    <dgm:pt modelId="{39250A5B-5FD2-4A0D-AE85-0260F2E9E3ED}" type="parTrans" cxnId="{B85B818B-551C-42B2-B01F-52353087D747}">
      <dgm:prSet/>
      <dgm:spPr/>
      <dgm:t>
        <a:bodyPr/>
        <a:lstStyle/>
        <a:p>
          <a:endParaRPr kumimoji="1" lang="ja-JP" altLang="en-US"/>
        </a:p>
      </dgm:t>
    </dgm:pt>
    <dgm:pt modelId="{9190283A-4F73-4E25-B82F-029878E7D6ED}" type="sibTrans" cxnId="{B85B818B-551C-42B2-B01F-52353087D747}">
      <dgm:prSet/>
      <dgm:spPr/>
      <dgm:t>
        <a:bodyPr/>
        <a:lstStyle/>
        <a:p>
          <a:endParaRPr kumimoji="1" lang="ja-JP" altLang="en-US"/>
        </a:p>
      </dgm:t>
    </dgm:pt>
    <dgm:pt modelId="{F1A2854A-4EAB-4A64-AE23-989BDBFA0E13}">
      <dgm:prSet phldrT="[テキスト]"/>
      <dgm:spPr/>
      <dgm:t>
        <a:bodyPr/>
        <a:lstStyle/>
        <a:p>
          <a:r>
            <a:rPr kumimoji="1" lang="ja-JP" altLang="en-US" dirty="0" smtClean="0">
              <a:latin typeface="UD デジタル 教科書体 N-R" panose="02020400000000000000" pitchFamily="17" charset="-128"/>
              <a:ea typeface="UD デジタル 教科書体 N-R" panose="02020400000000000000" pitchFamily="17" charset="-128"/>
            </a:rPr>
            <a:t>余時澤</a:t>
          </a:r>
          <a:endParaRPr kumimoji="1" lang="ja-JP" altLang="en-US" dirty="0">
            <a:latin typeface="UD デジタル 教科書体 N-R" panose="02020400000000000000" pitchFamily="17" charset="-128"/>
            <a:ea typeface="UD デジタル 教科書体 N-R" panose="02020400000000000000" pitchFamily="17" charset="-128"/>
          </a:endParaRPr>
        </a:p>
      </dgm:t>
    </dgm:pt>
    <dgm:pt modelId="{1C290B54-C25B-459B-943B-59D880AF5846}" type="parTrans" cxnId="{8AE1F306-7F48-4CAF-83BF-12618607D054}">
      <dgm:prSet/>
      <dgm:spPr/>
      <dgm:t>
        <a:bodyPr/>
        <a:lstStyle/>
        <a:p>
          <a:endParaRPr kumimoji="1" lang="ja-JP" altLang="en-US"/>
        </a:p>
      </dgm:t>
    </dgm:pt>
    <dgm:pt modelId="{AC7005F4-9A5C-408D-B001-524F76CBD4D2}" type="sibTrans" cxnId="{8AE1F306-7F48-4CAF-83BF-12618607D054}">
      <dgm:prSet/>
      <dgm:spPr/>
      <dgm:t>
        <a:bodyPr/>
        <a:lstStyle/>
        <a:p>
          <a:endParaRPr kumimoji="1" lang="ja-JP" altLang="en-US"/>
        </a:p>
      </dgm:t>
    </dgm:pt>
    <dgm:pt modelId="{85FF1B83-30CC-4D67-8823-93CA2F7E4072}">
      <dgm:prSet phldrT="[テキスト]"/>
      <dgm:spPr/>
      <dgm:t>
        <a:bodyPr/>
        <a:lstStyle/>
        <a:p>
          <a:r>
            <a:rPr kumimoji="1" lang="ja-JP" altLang="en-US" dirty="0" smtClean="0">
              <a:latin typeface="UD デジタル 教科書体 NP-B" panose="02020700000000000000" pitchFamily="18" charset="-128"/>
              <a:ea typeface="UD デジタル 教科書体 NP-B" panose="02020700000000000000" pitchFamily="18" charset="-128"/>
            </a:rPr>
            <a:t>今回のチーム制作を通じて、多くの経験を学びました。チャレンジが成功しても失敗しても、その結果を持ってもう一度行くぞ。</a:t>
          </a:r>
          <a:endParaRPr kumimoji="1" lang="ja-JP" altLang="en-US" dirty="0"/>
        </a:p>
      </dgm:t>
    </dgm:pt>
    <dgm:pt modelId="{F8722547-05F7-4F18-A7D6-ADFCC6A357E9}" type="parTrans" cxnId="{DD018D43-A813-486F-A163-2309C2CBCA77}">
      <dgm:prSet/>
      <dgm:spPr/>
      <dgm:t>
        <a:bodyPr/>
        <a:lstStyle/>
        <a:p>
          <a:endParaRPr kumimoji="1" lang="ja-JP" altLang="en-US"/>
        </a:p>
      </dgm:t>
    </dgm:pt>
    <dgm:pt modelId="{7807F1EF-A202-48E0-BC08-F1A06006EF87}" type="sibTrans" cxnId="{DD018D43-A813-486F-A163-2309C2CBCA77}">
      <dgm:prSet/>
      <dgm:spPr/>
      <dgm:t>
        <a:bodyPr/>
        <a:lstStyle/>
        <a:p>
          <a:endParaRPr kumimoji="1" lang="ja-JP" altLang="en-US"/>
        </a:p>
      </dgm:t>
    </dgm:pt>
    <dgm:pt modelId="{1EFE662C-6413-4590-B1C8-BFD2E263A7DC}">
      <dgm:prSet/>
      <dgm:spPr/>
      <dgm:t>
        <a:bodyPr/>
        <a:lstStyle/>
        <a:p>
          <a:r>
            <a:rPr kumimoji="1" lang="ja-JP" altLang="en-US" dirty="0" smtClean="0">
              <a:latin typeface="UD デジタル 教科書体 N-R" panose="02020400000000000000" pitchFamily="17" charset="-128"/>
              <a:ea typeface="UD デジタル 教科書体 N-R" panose="02020400000000000000" pitchFamily="17" charset="-128"/>
            </a:rPr>
            <a:t>松田 樹</a:t>
          </a:r>
          <a:endParaRPr kumimoji="1" lang="ja-JP" altLang="en-US" dirty="0">
            <a:latin typeface="UD デジタル 教科書体 N-R" panose="02020400000000000000" pitchFamily="17" charset="-128"/>
            <a:ea typeface="UD デジタル 教科書体 N-R" panose="02020400000000000000" pitchFamily="17" charset="-128"/>
          </a:endParaRPr>
        </a:p>
      </dgm:t>
    </dgm:pt>
    <dgm:pt modelId="{02C0698B-17D3-4E45-A4A7-5040585DEAB6}" type="parTrans" cxnId="{B9727E8D-61E6-4382-A74E-619C49E6E9CF}">
      <dgm:prSet/>
      <dgm:spPr/>
      <dgm:t>
        <a:bodyPr/>
        <a:lstStyle/>
        <a:p>
          <a:endParaRPr kumimoji="1" lang="ja-JP" altLang="en-US"/>
        </a:p>
      </dgm:t>
    </dgm:pt>
    <dgm:pt modelId="{F9D1B507-5E8D-46B2-B5BF-EB4220F081AD}" type="sibTrans" cxnId="{B9727E8D-61E6-4382-A74E-619C49E6E9CF}">
      <dgm:prSet/>
      <dgm:spPr/>
      <dgm:t>
        <a:bodyPr/>
        <a:lstStyle/>
        <a:p>
          <a:endParaRPr kumimoji="1" lang="ja-JP" altLang="en-US"/>
        </a:p>
      </dgm:t>
    </dgm:pt>
    <dgm:pt modelId="{1FE7E419-2FE6-42AF-BEB7-11B6989E3744}">
      <dgm:prSet/>
      <dgm:spPr/>
      <dgm:t>
        <a:bodyPr/>
        <a:lstStyle/>
        <a:p>
          <a:r>
            <a:rPr kumimoji="1" lang="ja-JP" altLang="en-US" dirty="0" smtClean="0">
              <a:latin typeface="UD デジタル 教科書体 N-R" panose="02020400000000000000" pitchFamily="17" charset="-128"/>
              <a:ea typeface="UD デジタル 教科書体 N-R" panose="02020400000000000000" pitchFamily="17" charset="-128"/>
            </a:rPr>
            <a:t>福山　周哉</a:t>
          </a:r>
          <a:endParaRPr kumimoji="1" lang="ja-JP" altLang="en-US" dirty="0">
            <a:latin typeface="UD デジタル 教科書体 N-R" panose="02020400000000000000" pitchFamily="17" charset="-128"/>
            <a:ea typeface="UD デジタル 教科書体 N-R" panose="02020400000000000000" pitchFamily="17" charset="-128"/>
          </a:endParaRPr>
        </a:p>
      </dgm:t>
    </dgm:pt>
    <dgm:pt modelId="{BB81BB86-BA81-47C5-B1AC-31F6D9994AFD}" type="parTrans" cxnId="{D8B85ED5-5403-45AE-A1EB-7902CA5366FF}">
      <dgm:prSet/>
      <dgm:spPr/>
      <dgm:t>
        <a:bodyPr/>
        <a:lstStyle/>
        <a:p>
          <a:endParaRPr kumimoji="1" lang="ja-JP" altLang="en-US"/>
        </a:p>
      </dgm:t>
    </dgm:pt>
    <dgm:pt modelId="{7D5252B7-42FD-463F-8177-F75BF901486C}" type="sibTrans" cxnId="{D8B85ED5-5403-45AE-A1EB-7902CA5366FF}">
      <dgm:prSet/>
      <dgm:spPr/>
      <dgm:t>
        <a:bodyPr/>
        <a:lstStyle/>
        <a:p>
          <a:endParaRPr kumimoji="1" lang="ja-JP" altLang="en-US"/>
        </a:p>
      </dgm:t>
    </dgm:pt>
    <dgm:pt modelId="{D1DB9A64-2FAB-4872-B772-4D058D1F2292}">
      <dgm:prSet/>
      <dgm:spPr/>
      <dgm:t>
        <a:bodyPr/>
        <a:lstStyle/>
        <a:p>
          <a:r>
            <a:rPr kumimoji="1" lang="ja-JP" altLang="en-US" sz="1600" dirty="0" smtClean="0">
              <a:latin typeface="UD デジタル 教科書体 N-R" panose="02020400000000000000" pitchFamily="17" charset="-128"/>
              <a:ea typeface="UD デジタル 教科書体 N-R" panose="02020400000000000000" pitchFamily="17" charset="-128"/>
            </a:rPr>
            <a:t>巴　奏太</a:t>
          </a:r>
          <a:endParaRPr kumimoji="1" lang="ja-JP" altLang="en-US" sz="1600" dirty="0">
            <a:latin typeface="UD デジタル 教科書体 N-R" panose="02020400000000000000" pitchFamily="17" charset="-128"/>
            <a:ea typeface="UD デジタル 教科書体 N-R" panose="02020400000000000000" pitchFamily="17" charset="-128"/>
          </a:endParaRPr>
        </a:p>
      </dgm:t>
    </dgm:pt>
    <dgm:pt modelId="{EC033EBD-C50B-4F79-AE2A-0D88D3AEC9BC}" type="parTrans" cxnId="{AEBF911A-9A18-42EC-86CD-3BCF8251230B}">
      <dgm:prSet/>
      <dgm:spPr/>
      <dgm:t>
        <a:bodyPr/>
        <a:lstStyle/>
        <a:p>
          <a:endParaRPr kumimoji="1" lang="ja-JP" altLang="en-US"/>
        </a:p>
      </dgm:t>
    </dgm:pt>
    <dgm:pt modelId="{A6066863-E790-45D1-9A14-6AD4566D1860}" type="sibTrans" cxnId="{AEBF911A-9A18-42EC-86CD-3BCF8251230B}">
      <dgm:prSet/>
      <dgm:spPr/>
      <dgm:t>
        <a:bodyPr/>
        <a:lstStyle/>
        <a:p>
          <a:endParaRPr kumimoji="1" lang="ja-JP" altLang="en-US"/>
        </a:p>
      </dgm:t>
    </dgm:pt>
    <dgm:pt modelId="{22732954-6C98-491A-A905-E7F15B4D02B3}">
      <dgm:prSet/>
      <dgm:spPr/>
      <dgm:t>
        <a:bodyPr/>
        <a:lstStyle/>
        <a:p>
          <a:r>
            <a:rPr kumimoji="1" lang="ja-JP" altLang="en-US" dirty="0" smtClean="0">
              <a:latin typeface="UD デジタル 教科書体 N-B" panose="02020700000000000000" pitchFamily="17" charset="-128"/>
              <a:ea typeface="UD デジタル 教科書体 N-B" panose="02020700000000000000" pitchFamily="17" charset="-128"/>
            </a:rPr>
            <a:t>最後の制作、自分ができる事を精一杯やり切りました。今回の制作を生かして、今後の出来る事を増やしていきたいと思います。ゲーム面白いのでやってみてね♡</a:t>
          </a:r>
          <a:endParaRPr kumimoji="1" lang="ja-JP" altLang="en-US" dirty="0">
            <a:latin typeface="UD デジタル 教科書体 N-R" panose="02020400000000000000" pitchFamily="17" charset="-128"/>
            <a:ea typeface="UD デジタル 教科書体 N-R" panose="02020400000000000000" pitchFamily="17" charset="-128"/>
          </a:endParaRPr>
        </a:p>
      </dgm:t>
    </dgm:pt>
    <dgm:pt modelId="{72B037CC-0EEF-4F65-8563-D7A6070622A7}" type="parTrans" cxnId="{2FEE95DD-F217-46F4-825A-51144FCB7292}">
      <dgm:prSet/>
      <dgm:spPr/>
      <dgm:t>
        <a:bodyPr/>
        <a:lstStyle/>
        <a:p>
          <a:endParaRPr kumimoji="1" lang="ja-JP" altLang="en-US"/>
        </a:p>
      </dgm:t>
    </dgm:pt>
    <dgm:pt modelId="{A79C0AA1-0B11-45B7-80CB-FA379CEA6BDD}" type="sibTrans" cxnId="{2FEE95DD-F217-46F4-825A-51144FCB7292}">
      <dgm:prSet/>
      <dgm:spPr/>
      <dgm:t>
        <a:bodyPr/>
        <a:lstStyle/>
        <a:p>
          <a:endParaRPr kumimoji="1" lang="ja-JP" altLang="en-US"/>
        </a:p>
      </dgm:t>
    </dgm:pt>
    <dgm:pt modelId="{F0869F76-F51D-45C7-BB34-5469A3C51265}">
      <dgm:prSet custT="1"/>
      <dgm:spPr/>
      <dgm:t>
        <a:bodyPr/>
        <a:lstStyle/>
        <a:p>
          <a:r>
            <a:rPr kumimoji="1" lang="ja-JP" altLang="en-US" sz="1400" dirty="0" smtClean="0">
              <a:latin typeface="UD デジタル 教科書体 N-R" panose="02020400000000000000" pitchFamily="17" charset="-128"/>
              <a:ea typeface="UD デジタル 教科書体 N-R" panose="02020400000000000000" pitchFamily="17" charset="-128"/>
            </a:rPr>
            <a:t>学校へは欠席が目立ちましたが、ステージセレクト画面の構築を請負ってくれて動きのある良い構成に仕上げてくれました。</a:t>
          </a:r>
          <a:r>
            <a:rPr kumimoji="1" lang="en-US" altLang="ja-JP" sz="1400" dirty="0" smtClean="0">
              <a:latin typeface="UD デジタル 教科書体 N-R" panose="02020400000000000000" pitchFamily="17" charset="-128"/>
              <a:ea typeface="UD デジタル 教科書体 N-R" panose="02020400000000000000" pitchFamily="17" charset="-128"/>
            </a:rPr>
            <a:t>(</a:t>
          </a:r>
          <a:r>
            <a:rPr kumimoji="1" lang="ja-JP" altLang="en-US" sz="1400" dirty="0" smtClean="0">
              <a:latin typeface="UD デジタル 教科書体 N-R" panose="02020400000000000000" pitchFamily="17" charset="-128"/>
              <a:ea typeface="UD デジタル 教科書体 N-R" panose="02020400000000000000" pitchFamily="17" charset="-128"/>
            </a:rPr>
            <a:t>リーダー談</a:t>
          </a:r>
          <a:r>
            <a:rPr kumimoji="1" lang="en-US" altLang="ja-JP" sz="1400" dirty="0" smtClean="0">
              <a:latin typeface="UD デジタル 教科書体 N-R" panose="02020400000000000000" pitchFamily="17" charset="-128"/>
              <a:ea typeface="UD デジタル 教科書体 N-R" panose="02020400000000000000" pitchFamily="17" charset="-128"/>
            </a:rPr>
            <a:t>)</a:t>
          </a:r>
          <a:endParaRPr kumimoji="1" lang="ja-JP" altLang="en-US" sz="1400" dirty="0">
            <a:latin typeface="UD デジタル 教科書体 N-R" panose="02020400000000000000" pitchFamily="17" charset="-128"/>
            <a:ea typeface="UD デジタル 教科書体 N-R" panose="02020400000000000000" pitchFamily="17" charset="-128"/>
          </a:endParaRPr>
        </a:p>
      </dgm:t>
    </dgm:pt>
    <dgm:pt modelId="{F405DC7B-B15D-4C82-9C57-BB7C0192418F}" type="parTrans" cxnId="{0787D009-014F-41A6-8652-5EC75D496BE3}">
      <dgm:prSet/>
      <dgm:spPr/>
      <dgm:t>
        <a:bodyPr/>
        <a:lstStyle/>
        <a:p>
          <a:endParaRPr kumimoji="1" lang="ja-JP" altLang="en-US"/>
        </a:p>
      </dgm:t>
    </dgm:pt>
    <dgm:pt modelId="{1B446E1E-2FE9-4FDF-A9EE-34001FFB53D2}" type="sibTrans" cxnId="{0787D009-014F-41A6-8652-5EC75D496BE3}">
      <dgm:prSet/>
      <dgm:spPr/>
      <dgm:t>
        <a:bodyPr/>
        <a:lstStyle/>
        <a:p>
          <a:endParaRPr kumimoji="1" lang="ja-JP" altLang="en-US"/>
        </a:p>
      </dgm:t>
    </dgm:pt>
    <dgm:pt modelId="{8484DA04-92BE-472E-8A03-840297069AF1}">
      <dgm:prSet/>
      <dgm:spPr/>
      <dgm:t>
        <a:bodyPr/>
        <a:lstStyle/>
        <a:p>
          <a:r>
            <a:rPr kumimoji="1" lang="en-US" altLang="ja-JP" dirty="0" err="1" smtClean="0">
              <a:latin typeface="UD デジタル 教科書体 N-R" panose="02020400000000000000" pitchFamily="17" charset="-128"/>
              <a:ea typeface="UD デジタル 教科書体 N-R" panose="02020400000000000000" pitchFamily="17" charset="-128"/>
            </a:rPr>
            <a:t>Ccccccc</a:t>
          </a:r>
          <a:endParaRPr kumimoji="1" lang="ja-JP" altLang="en-US" dirty="0">
            <a:latin typeface="UD デジタル 教科書体 N-R" panose="02020400000000000000" pitchFamily="17" charset="-128"/>
            <a:ea typeface="UD デジタル 教科書体 N-R" panose="02020400000000000000" pitchFamily="17" charset="-128"/>
          </a:endParaRPr>
        </a:p>
      </dgm:t>
    </dgm:pt>
    <dgm:pt modelId="{247A5929-2322-4F41-B772-EA26B01AB551}" type="sibTrans" cxnId="{394EFABD-68D5-4EB7-88EA-F4E3DC9497F9}">
      <dgm:prSet/>
      <dgm:spPr/>
      <dgm:t>
        <a:bodyPr/>
        <a:lstStyle/>
        <a:p>
          <a:endParaRPr kumimoji="1" lang="ja-JP" altLang="en-US"/>
        </a:p>
      </dgm:t>
    </dgm:pt>
    <dgm:pt modelId="{BF641B71-9D0C-4D33-BE50-3FBC28C5AF1B}" type="parTrans" cxnId="{394EFABD-68D5-4EB7-88EA-F4E3DC9497F9}">
      <dgm:prSet/>
      <dgm:spPr/>
      <dgm:t>
        <a:bodyPr/>
        <a:lstStyle/>
        <a:p>
          <a:endParaRPr kumimoji="1" lang="ja-JP" altLang="en-US"/>
        </a:p>
      </dgm:t>
    </dgm:pt>
    <dgm:pt modelId="{6939584C-4224-49AA-92FF-748449DA616B}">
      <dgm:prSet/>
      <dgm:spPr/>
      <dgm:t>
        <a:bodyPr/>
        <a:lstStyle/>
        <a:p>
          <a:r>
            <a:rPr kumimoji="1" lang="en-US" altLang="ja-JP" dirty="0" err="1" smtClean="0">
              <a:latin typeface="UD デジタル 教科書体 N-R" panose="02020400000000000000" pitchFamily="17" charset="-128"/>
              <a:ea typeface="UD デジタル 教科書体 N-R" panose="02020400000000000000" pitchFamily="17" charset="-128"/>
            </a:rPr>
            <a:t>cccccccc</a:t>
          </a:r>
          <a:endParaRPr kumimoji="1" lang="ja-JP" altLang="en-US" dirty="0">
            <a:latin typeface="UD デジタル 教科書体 N-R" panose="02020400000000000000" pitchFamily="17" charset="-128"/>
            <a:ea typeface="UD デジタル 教科書体 N-R" panose="02020400000000000000" pitchFamily="17" charset="-128"/>
          </a:endParaRPr>
        </a:p>
      </dgm:t>
    </dgm:pt>
    <dgm:pt modelId="{0B33CD5A-1BB1-4D09-A6F8-97ECEE0A225A}" type="sibTrans" cxnId="{01196200-51CE-4DB1-A722-A22BD751EB8A}">
      <dgm:prSet/>
      <dgm:spPr/>
      <dgm:t>
        <a:bodyPr/>
        <a:lstStyle/>
        <a:p>
          <a:endParaRPr kumimoji="1" lang="ja-JP" altLang="en-US"/>
        </a:p>
      </dgm:t>
    </dgm:pt>
    <dgm:pt modelId="{85BBF43F-AB19-4F7B-A40B-6240A04B77B3}" type="parTrans" cxnId="{01196200-51CE-4DB1-A722-A22BD751EB8A}">
      <dgm:prSet/>
      <dgm:spPr/>
      <dgm:t>
        <a:bodyPr/>
        <a:lstStyle/>
        <a:p>
          <a:endParaRPr kumimoji="1" lang="ja-JP" altLang="en-US"/>
        </a:p>
      </dgm:t>
    </dgm:pt>
    <dgm:pt modelId="{4BE5D136-8BD1-441C-BD36-67B7CB620367}" type="pres">
      <dgm:prSet presAssocID="{217A6F36-DDB0-43C3-B608-5B6117458FCF}" presName="linear" presStyleCnt="0">
        <dgm:presLayoutVars>
          <dgm:dir/>
          <dgm:resizeHandles val="exact"/>
        </dgm:presLayoutVars>
      </dgm:prSet>
      <dgm:spPr/>
      <dgm:t>
        <a:bodyPr/>
        <a:lstStyle/>
        <a:p>
          <a:endParaRPr kumimoji="1" lang="ja-JP" altLang="en-US"/>
        </a:p>
      </dgm:t>
    </dgm:pt>
    <dgm:pt modelId="{625FD570-F2C0-45EF-AE1B-157268F1F9B8}" type="pres">
      <dgm:prSet presAssocID="{666652F6-1F95-47A8-8073-6D31846E62B7}" presName="comp" presStyleCnt="0"/>
      <dgm:spPr/>
      <dgm:t>
        <a:bodyPr/>
        <a:lstStyle/>
        <a:p>
          <a:endParaRPr kumimoji="1" lang="ja-JP" altLang="en-US"/>
        </a:p>
      </dgm:t>
    </dgm:pt>
    <dgm:pt modelId="{0B372F1C-1A04-4A86-B1DC-189252E666EC}" type="pres">
      <dgm:prSet presAssocID="{666652F6-1F95-47A8-8073-6D31846E62B7}" presName="box" presStyleLbl="node1" presStyleIdx="0" presStyleCnt="5" custLinFactNeighborY="1540"/>
      <dgm:spPr/>
      <dgm:t>
        <a:bodyPr/>
        <a:lstStyle/>
        <a:p>
          <a:endParaRPr kumimoji="1" lang="ja-JP" altLang="en-US"/>
        </a:p>
      </dgm:t>
    </dgm:pt>
    <dgm:pt modelId="{C15688EA-32D5-40B4-95D4-EB6321DB5631}" type="pres">
      <dgm:prSet presAssocID="{666652F6-1F95-47A8-8073-6D31846E62B7}" presName="img" presStyleLbl="fgImgPlace1" presStyleIdx="0" presStyleCnt="5"/>
      <dgm:spPr>
        <a:blipFill dpi="0" rotWithShape="1">
          <a:blip xmlns:r="http://schemas.openxmlformats.org/officeDocument/2006/relationships" r:embed="rId1"/>
          <a:srcRect/>
          <a:stretch>
            <a:fillRect t="-28000" b="-49000"/>
          </a:stretch>
        </a:blipFill>
      </dgm:spPr>
      <dgm:t>
        <a:bodyPr/>
        <a:lstStyle/>
        <a:p>
          <a:endParaRPr kumimoji="1" lang="ja-JP" altLang="en-US"/>
        </a:p>
      </dgm:t>
    </dgm:pt>
    <dgm:pt modelId="{18A78CC3-C81E-4D29-9490-A4582C404108}" type="pres">
      <dgm:prSet presAssocID="{666652F6-1F95-47A8-8073-6D31846E62B7}" presName="text" presStyleLbl="node1" presStyleIdx="0" presStyleCnt="5">
        <dgm:presLayoutVars>
          <dgm:bulletEnabled val="1"/>
        </dgm:presLayoutVars>
      </dgm:prSet>
      <dgm:spPr/>
      <dgm:t>
        <a:bodyPr/>
        <a:lstStyle/>
        <a:p>
          <a:endParaRPr kumimoji="1" lang="ja-JP" altLang="en-US"/>
        </a:p>
      </dgm:t>
    </dgm:pt>
    <dgm:pt modelId="{37234478-A1FC-4C8F-962F-90BCE45384E1}" type="pres">
      <dgm:prSet presAssocID="{4C592C88-5DE5-45D9-B80F-6B957BEC02C8}" presName="spacer" presStyleCnt="0"/>
      <dgm:spPr/>
      <dgm:t>
        <a:bodyPr/>
        <a:lstStyle/>
        <a:p>
          <a:endParaRPr kumimoji="1" lang="ja-JP" altLang="en-US"/>
        </a:p>
      </dgm:t>
    </dgm:pt>
    <dgm:pt modelId="{44AA19E2-C6FD-4CCC-9DF1-9AD78F3F262C}" type="pres">
      <dgm:prSet presAssocID="{1EFE662C-6413-4590-B1C8-BFD2E263A7DC}" presName="comp" presStyleCnt="0"/>
      <dgm:spPr/>
      <dgm:t>
        <a:bodyPr/>
        <a:lstStyle/>
        <a:p>
          <a:endParaRPr kumimoji="1" lang="ja-JP" altLang="en-US"/>
        </a:p>
      </dgm:t>
    </dgm:pt>
    <dgm:pt modelId="{10DAC0ED-6747-470C-B116-DC355A2C025B}" type="pres">
      <dgm:prSet presAssocID="{1EFE662C-6413-4590-B1C8-BFD2E263A7DC}" presName="box" presStyleLbl="node1" presStyleIdx="1" presStyleCnt="5" custLinFactNeighborY="-1634"/>
      <dgm:spPr/>
      <dgm:t>
        <a:bodyPr/>
        <a:lstStyle/>
        <a:p>
          <a:endParaRPr kumimoji="1" lang="ja-JP" altLang="en-US"/>
        </a:p>
      </dgm:t>
    </dgm:pt>
    <dgm:pt modelId="{25E3F469-9FC0-4CFD-B0FD-D16473A5D4ED}" type="pres">
      <dgm:prSet presAssocID="{1EFE662C-6413-4590-B1C8-BFD2E263A7DC}" presName="img" presStyleLbl="fgImgPlace1" presStyleIdx="1" presStyleCnt="5"/>
      <dgm:spPr>
        <a:blipFill dpi="0" rotWithShape="1">
          <a:blip xmlns:r="http://schemas.openxmlformats.org/officeDocument/2006/relationships" r:embed="rId2"/>
          <a:srcRect/>
          <a:stretch>
            <a:fillRect l="-151000" t="-30000" r="-233000" b="-186000"/>
          </a:stretch>
        </a:blipFill>
      </dgm:spPr>
      <dgm:t>
        <a:bodyPr/>
        <a:lstStyle/>
        <a:p>
          <a:endParaRPr kumimoji="1" lang="ja-JP" altLang="en-US"/>
        </a:p>
      </dgm:t>
    </dgm:pt>
    <dgm:pt modelId="{5EF6F0D9-C638-43E6-9195-14B7C01C540F}" type="pres">
      <dgm:prSet presAssocID="{1EFE662C-6413-4590-B1C8-BFD2E263A7DC}" presName="text" presStyleLbl="node1" presStyleIdx="1" presStyleCnt="5">
        <dgm:presLayoutVars>
          <dgm:bulletEnabled val="1"/>
        </dgm:presLayoutVars>
      </dgm:prSet>
      <dgm:spPr/>
      <dgm:t>
        <a:bodyPr/>
        <a:lstStyle/>
        <a:p>
          <a:endParaRPr kumimoji="1" lang="ja-JP" altLang="en-US"/>
        </a:p>
      </dgm:t>
    </dgm:pt>
    <dgm:pt modelId="{CD480B4D-D32B-4D4C-9913-D8C07D6D6F4A}" type="pres">
      <dgm:prSet presAssocID="{F9D1B507-5E8D-46B2-B5BF-EB4220F081AD}" presName="spacer" presStyleCnt="0"/>
      <dgm:spPr/>
      <dgm:t>
        <a:bodyPr/>
        <a:lstStyle/>
        <a:p>
          <a:endParaRPr kumimoji="1" lang="ja-JP" altLang="en-US"/>
        </a:p>
      </dgm:t>
    </dgm:pt>
    <dgm:pt modelId="{1FF1BECF-0839-40A1-8CCA-00EEABD1B67D}" type="pres">
      <dgm:prSet presAssocID="{1FE7E419-2FE6-42AF-BEB7-11B6989E3744}" presName="comp" presStyleCnt="0"/>
      <dgm:spPr/>
      <dgm:t>
        <a:bodyPr/>
        <a:lstStyle/>
        <a:p>
          <a:endParaRPr kumimoji="1" lang="ja-JP" altLang="en-US"/>
        </a:p>
      </dgm:t>
    </dgm:pt>
    <dgm:pt modelId="{02631317-5A0E-4BD0-8AD9-ECBE7C09702C}" type="pres">
      <dgm:prSet presAssocID="{1FE7E419-2FE6-42AF-BEB7-11B6989E3744}" presName="box" presStyleLbl="node1" presStyleIdx="2" presStyleCnt="5" custLinFactNeighborX="-183"/>
      <dgm:spPr/>
      <dgm:t>
        <a:bodyPr/>
        <a:lstStyle/>
        <a:p>
          <a:endParaRPr kumimoji="1" lang="ja-JP" altLang="en-US"/>
        </a:p>
      </dgm:t>
    </dgm:pt>
    <dgm:pt modelId="{CE3EA7D6-0BE3-4688-BEC5-4207294FA704}" type="pres">
      <dgm:prSet presAssocID="{1FE7E419-2FE6-42AF-BEB7-11B6989E3744}" presName="img" presStyleLbl="fgImgPlace1" presStyleIdx="2" presStyleCnt="5"/>
      <dgm:spPr>
        <a:blipFill dpi="0" rotWithShape="1">
          <a:blip xmlns:r="http://schemas.openxmlformats.org/officeDocument/2006/relationships" r:embed="rId3"/>
          <a:srcRect/>
          <a:stretch>
            <a:fillRect l="-104000" t="-24000" b="-32000"/>
          </a:stretch>
        </a:blipFill>
      </dgm:spPr>
      <dgm:t>
        <a:bodyPr/>
        <a:lstStyle/>
        <a:p>
          <a:endParaRPr kumimoji="1" lang="ja-JP" altLang="en-US"/>
        </a:p>
      </dgm:t>
    </dgm:pt>
    <dgm:pt modelId="{3441361E-9B0E-4FAE-A096-7F8E63F6A1FD}" type="pres">
      <dgm:prSet presAssocID="{1FE7E419-2FE6-42AF-BEB7-11B6989E3744}" presName="text" presStyleLbl="node1" presStyleIdx="2" presStyleCnt="5">
        <dgm:presLayoutVars>
          <dgm:bulletEnabled val="1"/>
        </dgm:presLayoutVars>
      </dgm:prSet>
      <dgm:spPr/>
      <dgm:t>
        <a:bodyPr/>
        <a:lstStyle/>
        <a:p>
          <a:endParaRPr kumimoji="1" lang="ja-JP" altLang="en-US"/>
        </a:p>
      </dgm:t>
    </dgm:pt>
    <dgm:pt modelId="{113820CC-B47D-4D65-8A1E-9D91F11D39CD}" type="pres">
      <dgm:prSet presAssocID="{7D5252B7-42FD-463F-8177-F75BF901486C}" presName="spacer" presStyleCnt="0"/>
      <dgm:spPr/>
      <dgm:t>
        <a:bodyPr/>
        <a:lstStyle/>
        <a:p>
          <a:endParaRPr kumimoji="1" lang="ja-JP" altLang="en-US"/>
        </a:p>
      </dgm:t>
    </dgm:pt>
    <dgm:pt modelId="{300DBBD8-6379-453A-A5BA-209254CEF647}" type="pres">
      <dgm:prSet presAssocID="{D1DB9A64-2FAB-4872-B772-4D058D1F2292}" presName="comp" presStyleCnt="0"/>
      <dgm:spPr/>
      <dgm:t>
        <a:bodyPr/>
        <a:lstStyle/>
        <a:p>
          <a:endParaRPr kumimoji="1" lang="ja-JP" altLang="en-US"/>
        </a:p>
      </dgm:t>
    </dgm:pt>
    <dgm:pt modelId="{AB604FF2-4130-487F-855D-FA9C47152F0F}" type="pres">
      <dgm:prSet presAssocID="{D1DB9A64-2FAB-4872-B772-4D058D1F2292}" presName="box" presStyleLbl="node1" presStyleIdx="3" presStyleCnt="5"/>
      <dgm:spPr/>
      <dgm:t>
        <a:bodyPr/>
        <a:lstStyle/>
        <a:p>
          <a:endParaRPr kumimoji="1" lang="ja-JP" altLang="en-US"/>
        </a:p>
      </dgm:t>
    </dgm:pt>
    <dgm:pt modelId="{008ED6EE-B4E0-4DAA-8C48-B0FBEF203986}" type="pres">
      <dgm:prSet presAssocID="{D1DB9A64-2FAB-4872-B772-4D058D1F2292}" presName="img" presStyleLbl="fgImgPlace1" presStyleIdx="3" presStyleCnt="5"/>
      <dgm:spPr>
        <a:blipFill dpi="0" rotWithShape="1">
          <a:blip xmlns:r="http://schemas.openxmlformats.org/officeDocument/2006/relationships" r:embed="rId4"/>
          <a:srcRect/>
          <a:stretch>
            <a:fillRect l="-292000" t="-110000" r="-71000" b="-180000"/>
          </a:stretch>
        </a:blipFill>
      </dgm:spPr>
      <dgm:t>
        <a:bodyPr/>
        <a:lstStyle/>
        <a:p>
          <a:endParaRPr kumimoji="1" lang="ja-JP" altLang="en-US"/>
        </a:p>
      </dgm:t>
    </dgm:pt>
    <dgm:pt modelId="{AE9917A4-F9A7-4D2A-83DC-0A7FDCA9A0DC}" type="pres">
      <dgm:prSet presAssocID="{D1DB9A64-2FAB-4872-B772-4D058D1F2292}" presName="text" presStyleLbl="node1" presStyleIdx="3" presStyleCnt="5">
        <dgm:presLayoutVars>
          <dgm:bulletEnabled val="1"/>
        </dgm:presLayoutVars>
      </dgm:prSet>
      <dgm:spPr/>
      <dgm:t>
        <a:bodyPr/>
        <a:lstStyle/>
        <a:p>
          <a:endParaRPr kumimoji="1" lang="ja-JP" altLang="en-US"/>
        </a:p>
      </dgm:t>
    </dgm:pt>
    <dgm:pt modelId="{061C5DE4-4DF4-47EE-B5AF-8EAC584099ED}" type="pres">
      <dgm:prSet presAssocID="{A6066863-E790-45D1-9A14-6AD4566D1860}" presName="spacer" presStyleCnt="0"/>
      <dgm:spPr/>
      <dgm:t>
        <a:bodyPr/>
        <a:lstStyle/>
        <a:p>
          <a:endParaRPr kumimoji="1" lang="ja-JP" altLang="en-US"/>
        </a:p>
      </dgm:t>
    </dgm:pt>
    <dgm:pt modelId="{DB7D566F-B22C-4C7C-87D6-1625C322E135}" type="pres">
      <dgm:prSet presAssocID="{F1A2854A-4EAB-4A64-AE23-989BDBFA0E13}" presName="comp" presStyleCnt="0"/>
      <dgm:spPr/>
      <dgm:t>
        <a:bodyPr/>
        <a:lstStyle/>
        <a:p>
          <a:endParaRPr kumimoji="1" lang="ja-JP" altLang="en-US"/>
        </a:p>
      </dgm:t>
    </dgm:pt>
    <dgm:pt modelId="{68D4CEE8-FC32-4604-9D9B-95D79D1206E6}" type="pres">
      <dgm:prSet presAssocID="{F1A2854A-4EAB-4A64-AE23-989BDBFA0E13}" presName="box" presStyleLbl="node1" presStyleIdx="4" presStyleCnt="5"/>
      <dgm:spPr/>
      <dgm:t>
        <a:bodyPr/>
        <a:lstStyle/>
        <a:p>
          <a:endParaRPr kumimoji="1" lang="ja-JP" altLang="en-US"/>
        </a:p>
      </dgm:t>
    </dgm:pt>
    <dgm:pt modelId="{C0B8DA4B-8641-4CE0-9045-55082EAAB81C}" type="pres">
      <dgm:prSet presAssocID="{F1A2854A-4EAB-4A64-AE23-989BDBFA0E13}"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6000" b="-6000"/>
          </a:stretch>
        </a:blipFill>
      </dgm:spPr>
      <dgm:t>
        <a:bodyPr/>
        <a:lstStyle/>
        <a:p>
          <a:endParaRPr kumimoji="1" lang="ja-JP" altLang="en-US"/>
        </a:p>
      </dgm:t>
    </dgm:pt>
    <dgm:pt modelId="{3BBC335C-E113-445F-BF24-95318F65A1B3}" type="pres">
      <dgm:prSet presAssocID="{F1A2854A-4EAB-4A64-AE23-989BDBFA0E13}" presName="text" presStyleLbl="node1" presStyleIdx="4" presStyleCnt="5">
        <dgm:presLayoutVars>
          <dgm:bulletEnabled val="1"/>
        </dgm:presLayoutVars>
      </dgm:prSet>
      <dgm:spPr/>
      <dgm:t>
        <a:bodyPr/>
        <a:lstStyle/>
        <a:p>
          <a:endParaRPr kumimoji="1" lang="ja-JP" altLang="en-US"/>
        </a:p>
      </dgm:t>
    </dgm:pt>
  </dgm:ptLst>
  <dgm:cxnLst>
    <dgm:cxn modelId="{5A8C9BE2-A53E-4BAB-865D-C8AA85182CD2}" type="presOf" srcId="{F1A2854A-4EAB-4A64-AE23-989BDBFA0E13}" destId="{68D4CEE8-FC32-4604-9D9B-95D79D1206E6}" srcOrd="0" destOrd="0" presId="urn:microsoft.com/office/officeart/2005/8/layout/vList4"/>
    <dgm:cxn modelId="{01196200-51CE-4DB1-A722-A22BD751EB8A}" srcId="{1FE7E419-2FE6-42AF-BEB7-11B6989E3744}" destId="{6939584C-4224-49AA-92FF-748449DA616B}" srcOrd="1" destOrd="0" parTransId="{85BBF43F-AB19-4F7B-A40B-6240A04B77B3}" sibTransId="{0B33CD5A-1BB1-4D09-A6F8-97ECEE0A225A}"/>
    <dgm:cxn modelId="{6EDEADD7-7E44-45C7-B69C-C518B88CBA5C}" type="presOf" srcId="{C019C5EB-B929-458B-B014-E60B017D1F0D}" destId="{0B372F1C-1A04-4A86-B1DC-189252E666EC}" srcOrd="0" destOrd="1" presId="urn:microsoft.com/office/officeart/2005/8/layout/vList4"/>
    <dgm:cxn modelId="{C008A960-1C8F-4908-9348-B001F7A46484}" type="presOf" srcId="{1EFE662C-6413-4590-B1C8-BFD2E263A7DC}" destId="{10DAC0ED-6747-470C-B116-DC355A2C025B}" srcOrd="0" destOrd="0" presId="urn:microsoft.com/office/officeart/2005/8/layout/vList4"/>
    <dgm:cxn modelId="{0DCB1B9F-704A-4884-88CC-ABED95086670}" type="presOf" srcId="{D1DB9A64-2FAB-4872-B772-4D058D1F2292}" destId="{AE9917A4-F9A7-4D2A-83DC-0A7FDCA9A0DC}" srcOrd="1" destOrd="0" presId="urn:microsoft.com/office/officeart/2005/8/layout/vList4"/>
    <dgm:cxn modelId="{7B2F2D03-AD48-45E1-99AF-A9D11FC2EF23}" type="presOf" srcId="{666652F6-1F95-47A8-8073-6D31846E62B7}" destId="{0B372F1C-1A04-4A86-B1DC-189252E666EC}" srcOrd="0" destOrd="0" presId="urn:microsoft.com/office/officeart/2005/8/layout/vList4"/>
    <dgm:cxn modelId="{872D0DAF-3313-4826-97E2-FA12195C4112}" type="presOf" srcId="{85FF1B83-30CC-4D67-8823-93CA2F7E4072}" destId="{3BBC335C-E113-445F-BF24-95318F65A1B3}" srcOrd="1" destOrd="1" presId="urn:microsoft.com/office/officeart/2005/8/layout/vList4"/>
    <dgm:cxn modelId="{D8B85ED5-5403-45AE-A1EB-7902CA5366FF}" srcId="{217A6F36-DDB0-43C3-B608-5B6117458FCF}" destId="{1FE7E419-2FE6-42AF-BEB7-11B6989E3744}" srcOrd="2" destOrd="0" parTransId="{BB81BB86-BA81-47C5-B1AC-31F6D9994AFD}" sibTransId="{7D5252B7-42FD-463F-8177-F75BF901486C}"/>
    <dgm:cxn modelId="{C16BEE2A-AC1D-4EFA-B732-21FB47AEB052}" type="presOf" srcId="{C019C5EB-B929-458B-B014-E60B017D1F0D}" destId="{18A78CC3-C81E-4D29-9490-A4582C404108}" srcOrd="1" destOrd="1" presId="urn:microsoft.com/office/officeart/2005/8/layout/vList4"/>
    <dgm:cxn modelId="{EABCCDE5-1C26-4D4B-A382-22575C51C0C5}" type="presOf" srcId="{D1DB9A64-2FAB-4872-B772-4D058D1F2292}" destId="{AB604FF2-4130-487F-855D-FA9C47152F0F}" srcOrd="0" destOrd="0" presId="urn:microsoft.com/office/officeart/2005/8/layout/vList4"/>
    <dgm:cxn modelId="{0787D009-014F-41A6-8652-5EC75D496BE3}" srcId="{D1DB9A64-2FAB-4872-B772-4D058D1F2292}" destId="{F0869F76-F51D-45C7-BB34-5469A3C51265}" srcOrd="0" destOrd="0" parTransId="{F405DC7B-B15D-4C82-9C57-BB7C0192418F}" sibTransId="{1B446E1E-2FE9-4FDF-A9EE-34001FFB53D2}"/>
    <dgm:cxn modelId="{13A655FE-3E0B-43F5-9BAD-F20AD5941DC6}" type="presOf" srcId="{8484DA04-92BE-472E-8A03-840297069AF1}" destId="{02631317-5A0E-4BD0-8AD9-ECBE7C09702C}" srcOrd="0" destOrd="1" presId="urn:microsoft.com/office/officeart/2005/8/layout/vList4"/>
    <dgm:cxn modelId="{394EFABD-68D5-4EB7-88EA-F4E3DC9497F9}" srcId="{1FE7E419-2FE6-42AF-BEB7-11B6989E3744}" destId="{8484DA04-92BE-472E-8A03-840297069AF1}" srcOrd="0" destOrd="0" parTransId="{BF641B71-9D0C-4D33-BE50-3FBC28C5AF1B}" sibTransId="{247A5929-2322-4F41-B772-EA26B01AB551}"/>
    <dgm:cxn modelId="{B9727E8D-61E6-4382-A74E-619C49E6E9CF}" srcId="{217A6F36-DDB0-43C3-B608-5B6117458FCF}" destId="{1EFE662C-6413-4590-B1C8-BFD2E263A7DC}" srcOrd="1" destOrd="0" parTransId="{02C0698B-17D3-4E45-A4A7-5040585DEAB6}" sibTransId="{F9D1B507-5E8D-46B2-B5BF-EB4220F081AD}"/>
    <dgm:cxn modelId="{106642EC-FE52-43C7-826A-A6C50E9FB6DB}" type="presOf" srcId="{6939584C-4224-49AA-92FF-748449DA616B}" destId="{02631317-5A0E-4BD0-8AD9-ECBE7C09702C}" srcOrd="0" destOrd="2" presId="urn:microsoft.com/office/officeart/2005/8/layout/vList4"/>
    <dgm:cxn modelId="{9A499C1A-3E00-4CBA-B8BE-5D1836FD426A}" type="presOf" srcId="{8484DA04-92BE-472E-8A03-840297069AF1}" destId="{3441361E-9B0E-4FAE-A096-7F8E63F6A1FD}" srcOrd="1" destOrd="1" presId="urn:microsoft.com/office/officeart/2005/8/layout/vList4"/>
    <dgm:cxn modelId="{00F62C31-A278-4693-B73B-621882152B44}" type="presOf" srcId="{6939584C-4224-49AA-92FF-748449DA616B}" destId="{3441361E-9B0E-4FAE-A096-7F8E63F6A1FD}" srcOrd="1" destOrd="2" presId="urn:microsoft.com/office/officeart/2005/8/layout/vList4"/>
    <dgm:cxn modelId="{0C397B95-7B37-476D-A187-376386390A7F}" type="presOf" srcId="{F1A2854A-4EAB-4A64-AE23-989BDBFA0E13}" destId="{3BBC335C-E113-445F-BF24-95318F65A1B3}" srcOrd="1" destOrd="0" presId="urn:microsoft.com/office/officeart/2005/8/layout/vList4"/>
    <dgm:cxn modelId="{CF2439F9-198C-46B6-8033-6C45FD178439}" type="presOf" srcId="{1FE7E419-2FE6-42AF-BEB7-11B6989E3744}" destId="{02631317-5A0E-4BD0-8AD9-ECBE7C09702C}" srcOrd="0" destOrd="0" presId="urn:microsoft.com/office/officeart/2005/8/layout/vList4"/>
    <dgm:cxn modelId="{DD018D43-A813-486F-A163-2309C2CBCA77}" srcId="{F1A2854A-4EAB-4A64-AE23-989BDBFA0E13}" destId="{85FF1B83-30CC-4D67-8823-93CA2F7E4072}" srcOrd="0" destOrd="0" parTransId="{F8722547-05F7-4F18-A7D6-ADFCC6A357E9}" sibTransId="{7807F1EF-A202-48E0-BC08-F1A06006EF87}"/>
    <dgm:cxn modelId="{D333712F-B8E0-4CF8-9E9A-9C4C87F4829E}" type="presOf" srcId="{F0869F76-F51D-45C7-BB34-5469A3C51265}" destId="{AE9917A4-F9A7-4D2A-83DC-0A7FDCA9A0DC}" srcOrd="1" destOrd="1" presId="urn:microsoft.com/office/officeart/2005/8/layout/vList4"/>
    <dgm:cxn modelId="{45183E69-1EF9-4066-A433-ABC469048BEC}" type="presOf" srcId="{85FF1B83-30CC-4D67-8823-93CA2F7E4072}" destId="{68D4CEE8-FC32-4604-9D9B-95D79D1206E6}" srcOrd="0" destOrd="1" presId="urn:microsoft.com/office/officeart/2005/8/layout/vList4"/>
    <dgm:cxn modelId="{17E8D5B4-C9A6-454E-BEB6-060D0EF5408C}" srcId="{217A6F36-DDB0-43C3-B608-5B6117458FCF}" destId="{666652F6-1F95-47A8-8073-6D31846E62B7}" srcOrd="0" destOrd="0" parTransId="{2092ACAD-9D09-47D9-B81D-BE636E91B6AA}" sibTransId="{4C592C88-5DE5-45D9-B80F-6B957BEC02C8}"/>
    <dgm:cxn modelId="{264D514A-88DF-4B08-B43A-B2753F556B63}" type="presOf" srcId="{217A6F36-DDB0-43C3-B608-5B6117458FCF}" destId="{4BE5D136-8BD1-441C-BD36-67B7CB620367}" srcOrd="0" destOrd="0" presId="urn:microsoft.com/office/officeart/2005/8/layout/vList4"/>
    <dgm:cxn modelId="{8AE1F306-7F48-4CAF-83BF-12618607D054}" srcId="{217A6F36-DDB0-43C3-B608-5B6117458FCF}" destId="{F1A2854A-4EAB-4A64-AE23-989BDBFA0E13}" srcOrd="4" destOrd="0" parTransId="{1C290B54-C25B-459B-943B-59D880AF5846}" sibTransId="{AC7005F4-9A5C-408D-B001-524F76CBD4D2}"/>
    <dgm:cxn modelId="{AEBF911A-9A18-42EC-86CD-3BCF8251230B}" srcId="{217A6F36-DDB0-43C3-B608-5B6117458FCF}" destId="{D1DB9A64-2FAB-4872-B772-4D058D1F2292}" srcOrd="3" destOrd="0" parTransId="{EC033EBD-C50B-4F79-AE2A-0D88D3AEC9BC}" sibTransId="{A6066863-E790-45D1-9A14-6AD4566D1860}"/>
    <dgm:cxn modelId="{54A7CFAA-4982-46CB-99F5-D8E25EF02FB8}" type="presOf" srcId="{1EFE662C-6413-4590-B1C8-BFD2E263A7DC}" destId="{5EF6F0D9-C638-43E6-9195-14B7C01C540F}" srcOrd="1" destOrd="0" presId="urn:microsoft.com/office/officeart/2005/8/layout/vList4"/>
    <dgm:cxn modelId="{2FEE95DD-F217-46F4-825A-51144FCB7292}" srcId="{1EFE662C-6413-4590-B1C8-BFD2E263A7DC}" destId="{22732954-6C98-491A-A905-E7F15B4D02B3}" srcOrd="0" destOrd="0" parTransId="{72B037CC-0EEF-4F65-8563-D7A6070622A7}" sibTransId="{A79C0AA1-0B11-45B7-80CB-FA379CEA6BDD}"/>
    <dgm:cxn modelId="{E2043355-D7C2-4BE3-AF28-869F81F93699}" type="presOf" srcId="{22732954-6C98-491A-A905-E7F15B4D02B3}" destId="{10DAC0ED-6747-470C-B116-DC355A2C025B}" srcOrd="0" destOrd="1" presId="urn:microsoft.com/office/officeart/2005/8/layout/vList4"/>
    <dgm:cxn modelId="{E28D4D79-7394-423F-A185-21DBC98F750D}" type="presOf" srcId="{22732954-6C98-491A-A905-E7F15B4D02B3}" destId="{5EF6F0D9-C638-43E6-9195-14B7C01C540F}" srcOrd="1" destOrd="1" presId="urn:microsoft.com/office/officeart/2005/8/layout/vList4"/>
    <dgm:cxn modelId="{B85B818B-551C-42B2-B01F-52353087D747}" srcId="{666652F6-1F95-47A8-8073-6D31846E62B7}" destId="{C019C5EB-B929-458B-B014-E60B017D1F0D}" srcOrd="0" destOrd="0" parTransId="{39250A5B-5FD2-4A0D-AE85-0260F2E9E3ED}" sibTransId="{9190283A-4F73-4E25-B82F-029878E7D6ED}"/>
    <dgm:cxn modelId="{6B0552F1-2BA1-4A6C-8E22-58992142D571}" type="presOf" srcId="{F0869F76-F51D-45C7-BB34-5469A3C51265}" destId="{AB604FF2-4130-487F-855D-FA9C47152F0F}" srcOrd="0" destOrd="1" presId="urn:microsoft.com/office/officeart/2005/8/layout/vList4"/>
    <dgm:cxn modelId="{70176EA5-CAD9-4C38-BDAB-F430D9008651}" type="presOf" srcId="{1FE7E419-2FE6-42AF-BEB7-11B6989E3744}" destId="{3441361E-9B0E-4FAE-A096-7F8E63F6A1FD}" srcOrd="1" destOrd="0" presId="urn:microsoft.com/office/officeart/2005/8/layout/vList4"/>
    <dgm:cxn modelId="{B5059117-3555-4BE6-B70C-718D93AA6CD5}" type="presOf" srcId="{666652F6-1F95-47A8-8073-6D31846E62B7}" destId="{18A78CC3-C81E-4D29-9490-A4582C404108}" srcOrd="1" destOrd="0" presId="urn:microsoft.com/office/officeart/2005/8/layout/vList4"/>
    <dgm:cxn modelId="{4C4EBAB1-E163-4D5D-A88A-84B3D3EB7AAF}" type="presParOf" srcId="{4BE5D136-8BD1-441C-BD36-67B7CB620367}" destId="{625FD570-F2C0-45EF-AE1B-157268F1F9B8}" srcOrd="0" destOrd="0" presId="urn:microsoft.com/office/officeart/2005/8/layout/vList4"/>
    <dgm:cxn modelId="{089AE70F-7A30-4ACE-8CA4-0ACDD01D4C45}" type="presParOf" srcId="{625FD570-F2C0-45EF-AE1B-157268F1F9B8}" destId="{0B372F1C-1A04-4A86-B1DC-189252E666EC}" srcOrd="0" destOrd="0" presId="urn:microsoft.com/office/officeart/2005/8/layout/vList4"/>
    <dgm:cxn modelId="{6D27E316-F161-4549-917F-D03539DA13BF}" type="presParOf" srcId="{625FD570-F2C0-45EF-AE1B-157268F1F9B8}" destId="{C15688EA-32D5-40B4-95D4-EB6321DB5631}" srcOrd="1" destOrd="0" presId="urn:microsoft.com/office/officeart/2005/8/layout/vList4"/>
    <dgm:cxn modelId="{B44D18A6-5881-40D7-8B90-D6E894A3F3E2}" type="presParOf" srcId="{625FD570-F2C0-45EF-AE1B-157268F1F9B8}" destId="{18A78CC3-C81E-4D29-9490-A4582C404108}" srcOrd="2" destOrd="0" presId="urn:microsoft.com/office/officeart/2005/8/layout/vList4"/>
    <dgm:cxn modelId="{ED6ED5CC-3424-4408-8203-CD8423981A03}" type="presParOf" srcId="{4BE5D136-8BD1-441C-BD36-67B7CB620367}" destId="{37234478-A1FC-4C8F-962F-90BCE45384E1}" srcOrd="1" destOrd="0" presId="urn:microsoft.com/office/officeart/2005/8/layout/vList4"/>
    <dgm:cxn modelId="{DFE659BF-1A3A-4944-B026-3722176774EC}" type="presParOf" srcId="{4BE5D136-8BD1-441C-BD36-67B7CB620367}" destId="{44AA19E2-C6FD-4CCC-9DF1-9AD78F3F262C}" srcOrd="2" destOrd="0" presId="urn:microsoft.com/office/officeart/2005/8/layout/vList4"/>
    <dgm:cxn modelId="{A5216817-2C92-4B3B-AAAC-584B3A8FD85D}" type="presParOf" srcId="{44AA19E2-C6FD-4CCC-9DF1-9AD78F3F262C}" destId="{10DAC0ED-6747-470C-B116-DC355A2C025B}" srcOrd="0" destOrd="0" presId="urn:microsoft.com/office/officeart/2005/8/layout/vList4"/>
    <dgm:cxn modelId="{26DA1CDA-43CA-4B82-83D9-992CFD9E8647}" type="presParOf" srcId="{44AA19E2-C6FD-4CCC-9DF1-9AD78F3F262C}" destId="{25E3F469-9FC0-4CFD-B0FD-D16473A5D4ED}" srcOrd="1" destOrd="0" presId="urn:microsoft.com/office/officeart/2005/8/layout/vList4"/>
    <dgm:cxn modelId="{AA632932-5096-4719-9716-48B5E1775DB1}" type="presParOf" srcId="{44AA19E2-C6FD-4CCC-9DF1-9AD78F3F262C}" destId="{5EF6F0D9-C638-43E6-9195-14B7C01C540F}" srcOrd="2" destOrd="0" presId="urn:microsoft.com/office/officeart/2005/8/layout/vList4"/>
    <dgm:cxn modelId="{93B4E74A-9735-4B0E-936D-28E314386809}" type="presParOf" srcId="{4BE5D136-8BD1-441C-BD36-67B7CB620367}" destId="{CD480B4D-D32B-4D4C-9913-D8C07D6D6F4A}" srcOrd="3" destOrd="0" presId="urn:microsoft.com/office/officeart/2005/8/layout/vList4"/>
    <dgm:cxn modelId="{FF0CB737-5EA5-4900-A1BC-B4ECDFDE3CE6}" type="presParOf" srcId="{4BE5D136-8BD1-441C-BD36-67B7CB620367}" destId="{1FF1BECF-0839-40A1-8CCA-00EEABD1B67D}" srcOrd="4" destOrd="0" presId="urn:microsoft.com/office/officeart/2005/8/layout/vList4"/>
    <dgm:cxn modelId="{ADDEBB99-4862-4744-8CCC-61A13115C7FA}" type="presParOf" srcId="{1FF1BECF-0839-40A1-8CCA-00EEABD1B67D}" destId="{02631317-5A0E-4BD0-8AD9-ECBE7C09702C}" srcOrd="0" destOrd="0" presId="urn:microsoft.com/office/officeart/2005/8/layout/vList4"/>
    <dgm:cxn modelId="{A6C82A33-E637-4497-A618-D75992370D0C}" type="presParOf" srcId="{1FF1BECF-0839-40A1-8CCA-00EEABD1B67D}" destId="{CE3EA7D6-0BE3-4688-BEC5-4207294FA704}" srcOrd="1" destOrd="0" presId="urn:microsoft.com/office/officeart/2005/8/layout/vList4"/>
    <dgm:cxn modelId="{A9E8F771-CDA1-4D79-A22E-ADFB20BE9CB5}" type="presParOf" srcId="{1FF1BECF-0839-40A1-8CCA-00EEABD1B67D}" destId="{3441361E-9B0E-4FAE-A096-7F8E63F6A1FD}" srcOrd="2" destOrd="0" presId="urn:microsoft.com/office/officeart/2005/8/layout/vList4"/>
    <dgm:cxn modelId="{DB1A6632-CB8F-4F1C-9C6D-862905A36100}" type="presParOf" srcId="{4BE5D136-8BD1-441C-BD36-67B7CB620367}" destId="{113820CC-B47D-4D65-8A1E-9D91F11D39CD}" srcOrd="5" destOrd="0" presId="urn:microsoft.com/office/officeart/2005/8/layout/vList4"/>
    <dgm:cxn modelId="{0C3C2936-E578-4CF2-B713-EC663FF0ED3C}" type="presParOf" srcId="{4BE5D136-8BD1-441C-BD36-67B7CB620367}" destId="{300DBBD8-6379-453A-A5BA-209254CEF647}" srcOrd="6" destOrd="0" presId="urn:microsoft.com/office/officeart/2005/8/layout/vList4"/>
    <dgm:cxn modelId="{2EE3B086-B656-45CA-AAD1-70176C8C3609}" type="presParOf" srcId="{300DBBD8-6379-453A-A5BA-209254CEF647}" destId="{AB604FF2-4130-487F-855D-FA9C47152F0F}" srcOrd="0" destOrd="0" presId="urn:microsoft.com/office/officeart/2005/8/layout/vList4"/>
    <dgm:cxn modelId="{3911448A-6F3B-4227-BCA4-3A4085E532A0}" type="presParOf" srcId="{300DBBD8-6379-453A-A5BA-209254CEF647}" destId="{008ED6EE-B4E0-4DAA-8C48-B0FBEF203986}" srcOrd="1" destOrd="0" presId="urn:microsoft.com/office/officeart/2005/8/layout/vList4"/>
    <dgm:cxn modelId="{4ECDDC53-E83A-4293-B81A-96C4F5C5A1E2}" type="presParOf" srcId="{300DBBD8-6379-453A-A5BA-209254CEF647}" destId="{AE9917A4-F9A7-4D2A-83DC-0A7FDCA9A0DC}" srcOrd="2" destOrd="0" presId="urn:microsoft.com/office/officeart/2005/8/layout/vList4"/>
    <dgm:cxn modelId="{226D5C54-EB23-4408-943E-5B696F281BC8}" type="presParOf" srcId="{4BE5D136-8BD1-441C-BD36-67B7CB620367}" destId="{061C5DE4-4DF4-47EE-B5AF-8EAC584099ED}" srcOrd="7" destOrd="0" presId="urn:microsoft.com/office/officeart/2005/8/layout/vList4"/>
    <dgm:cxn modelId="{1A6F3168-CCE1-4910-8DD6-2D5E2297F245}" type="presParOf" srcId="{4BE5D136-8BD1-441C-BD36-67B7CB620367}" destId="{DB7D566F-B22C-4C7C-87D6-1625C322E135}" srcOrd="8" destOrd="0" presId="urn:microsoft.com/office/officeart/2005/8/layout/vList4"/>
    <dgm:cxn modelId="{14EA33A6-62EF-4A51-9021-6592F72929AF}" type="presParOf" srcId="{DB7D566F-B22C-4C7C-87D6-1625C322E135}" destId="{68D4CEE8-FC32-4604-9D9B-95D79D1206E6}" srcOrd="0" destOrd="0" presId="urn:microsoft.com/office/officeart/2005/8/layout/vList4"/>
    <dgm:cxn modelId="{D4C39DC5-D835-4F73-9689-ECAC8A2353D3}" type="presParOf" srcId="{DB7D566F-B22C-4C7C-87D6-1625C322E135}" destId="{C0B8DA4B-8641-4CE0-9045-55082EAAB81C}" srcOrd="1" destOrd="0" presId="urn:microsoft.com/office/officeart/2005/8/layout/vList4"/>
    <dgm:cxn modelId="{BB94AE53-FC83-4B18-9413-C090545EAA76}" type="presParOf" srcId="{DB7D566F-B22C-4C7C-87D6-1625C322E135}" destId="{3BBC335C-E113-445F-BF24-95318F65A1B3}" srcOrd="2" destOrd="0" presId="urn:microsoft.com/office/officeart/2005/8/layout/vList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72F1C-1A04-4A86-B1DC-189252E666EC}">
      <dsp:nvSpPr>
        <dsp:cNvPr id="0" name=""/>
        <dsp:cNvSpPr/>
      </dsp:nvSpPr>
      <dsp:spPr>
        <a:xfrm>
          <a:off x="0" y="22100"/>
          <a:ext cx="5433184" cy="1435095"/>
        </a:xfrm>
        <a:prstGeom prst="roundRect">
          <a:avLst>
            <a:gd name="adj" fmla="val 10000"/>
          </a:avLst>
        </a:prstGeom>
        <a:solidFill>
          <a:schemeClr val="accent2">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711200">
            <a:lnSpc>
              <a:spcPct val="90000"/>
            </a:lnSpc>
            <a:spcBef>
              <a:spcPct val="0"/>
            </a:spcBef>
            <a:spcAft>
              <a:spcPct val="35000"/>
            </a:spcAft>
          </a:pPr>
          <a:r>
            <a:rPr kumimoji="1" lang="ja-JP" altLang="en-US" sz="1600" kern="1200" dirty="0" smtClean="0">
              <a:latin typeface="UD デジタル 教科書体 N-R" panose="02020400000000000000" pitchFamily="17" charset="-128"/>
              <a:ea typeface="UD デジタル 教科書体 N-R" panose="02020400000000000000" pitchFamily="17" charset="-128"/>
            </a:rPr>
            <a:t>堀合 稀</a:t>
          </a:r>
          <a:endParaRPr kumimoji="1" lang="ja-JP" altLang="en-US" sz="1600" kern="1200" dirty="0">
            <a:latin typeface="UD デジタル 教科書体 N-R" panose="02020400000000000000" pitchFamily="17" charset="-128"/>
            <a:ea typeface="UD デジタル 教科書体 N-R" panose="02020400000000000000" pitchFamily="17" charset="-128"/>
          </a:endParaRPr>
        </a:p>
        <a:p>
          <a:pPr marL="114300" lvl="1" indent="-114300" algn="l" defTabSz="622300">
            <a:lnSpc>
              <a:spcPct val="90000"/>
            </a:lnSpc>
            <a:spcBef>
              <a:spcPct val="0"/>
            </a:spcBef>
            <a:spcAft>
              <a:spcPct val="15000"/>
            </a:spcAft>
            <a:buChar char="••"/>
          </a:pPr>
          <a:r>
            <a:rPr kumimoji="1" lang="ja-JP" altLang="en-US" sz="1400" kern="1200" dirty="0" smtClean="0">
              <a:latin typeface="UD デジタル 教科書体 N-R" panose="02020400000000000000" pitchFamily="17" charset="-128"/>
              <a:ea typeface="UD デジタル 教科書体 N-R" panose="02020400000000000000" pitchFamily="17" charset="-128"/>
            </a:rPr>
            <a:t>リーダーを務めさせていただき、メンバーには自分のオーダー・指示をよく聞いてもらえたと思います。制作の遅れやバグも少なく進み、無事完成出来てよかったです。</a:t>
          </a:r>
          <a:endParaRPr kumimoji="1" lang="ja-JP" altLang="en-US" sz="1400" kern="1200" dirty="0">
            <a:latin typeface="UD デジタル 教科書体 N-R" panose="02020400000000000000" pitchFamily="17" charset="-128"/>
            <a:ea typeface="UD デジタル 教科書体 N-R" panose="02020400000000000000" pitchFamily="17" charset="-128"/>
          </a:endParaRPr>
        </a:p>
      </dsp:txBody>
      <dsp:txXfrm>
        <a:off x="1230146" y="22100"/>
        <a:ext cx="4203037" cy="1435095"/>
      </dsp:txXfrm>
    </dsp:sp>
    <dsp:sp modelId="{C15688EA-32D5-40B4-95D4-EB6321DB5631}">
      <dsp:nvSpPr>
        <dsp:cNvPr id="0" name=""/>
        <dsp:cNvSpPr/>
      </dsp:nvSpPr>
      <dsp:spPr>
        <a:xfrm>
          <a:off x="143509" y="143509"/>
          <a:ext cx="1086636" cy="1148076"/>
        </a:xfrm>
        <a:prstGeom prst="roundRect">
          <a:avLst>
            <a:gd name="adj" fmla="val 10000"/>
          </a:avLst>
        </a:prstGeom>
        <a:blipFill dpi="0" rotWithShape="1">
          <a:blip xmlns:r="http://schemas.openxmlformats.org/officeDocument/2006/relationships" r:embed="rId1"/>
          <a:srcRect/>
          <a:stretch>
            <a:fillRect t="-28000" b="-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DAC0ED-6747-470C-B116-DC355A2C025B}">
      <dsp:nvSpPr>
        <dsp:cNvPr id="0" name=""/>
        <dsp:cNvSpPr/>
      </dsp:nvSpPr>
      <dsp:spPr>
        <a:xfrm>
          <a:off x="0" y="1555155"/>
          <a:ext cx="5433184" cy="1435095"/>
        </a:xfrm>
        <a:prstGeom prst="roundRect">
          <a:avLst>
            <a:gd name="adj" fmla="val 10000"/>
          </a:avLst>
        </a:prstGeom>
        <a:solidFill>
          <a:schemeClr val="accent2">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kumimoji="1" lang="ja-JP" altLang="en-US" sz="1600" kern="1200" dirty="0" smtClean="0">
              <a:latin typeface="UD デジタル 教科書体 N-R" panose="02020400000000000000" pitchFamily="17" charset="-128"/>
              <a:ea typeface="UD デジタル 教科書体 N-R" panose="02020400000000000000" pitchFamily="17" charset="-128"/>
            </a:rPr>
            <a:t>松田 樹</a:t>
          </a:r>
          <a:endParaRPr kumimoji="1" lang="ja-JP" altLang="en-US" sz="1600" kern="1200" dirty="0">
            <a:latin typeface="UD デジタル 教科書体 N-R" panose="02020400000000000000" pitchFamily="17" charset="-128"/>
            <a:ea typeface="UD デジタル 教科書体 N-R" panose="02020400000000000000" pitchFamily="17" charset="-128"/>
          </a:endParaRPr>
        </a:p>
        <a:p>
          <a:pPr marL="114300" lvl="1" indent="-114300" algn="l" defTabSz="533400">
            <a:lnSpc>
              <a:spcPct val="90000"/>
            </a:lnSpc>
            <a:spcBef>
              <a:spcPct val="0"/>
            </a:spcBef>
            <a:spcAft>
              <a:spcPct val="15000"/>
            </a:spcAft>
            <a:buChar char="••"/>
          </a:pPr>
          <a:r>
            <a:rPr kumimoji="1" lang="ja-JP" altLang="en-US" sz="1200" kern="1200" dirty="0" smtClean="0">
              <a:latin typeface="UD デジタル 教科書体 N-B" panose="02020700000000000000" pitchFamily="17" charset="-128"/>
              <a:ea typeface="UD デジタル 教科書体 N-B" panose="02020700000000000000" pitchFamily="17" charset="-128"/>
            </a:rPr>
            <a:t>最後の制作、自分ができる事を精一杯やり切りました。今回の制作を生かして、今後の出来る事を増やしていきたいと思います。ゲーム面白いのでやってみてね♡</a:t>
          </a:r>
          <a:endParaRPr kumimoji="1" lang="ja-JP" altLang="en-US" sz="1200" kern="1200" dirty="0">
            <a:latin typeface="UD デジタル 教科書体 N-R" panose="02020400000000000000" pitchFamily="17" charset="-128"/>
            <a:ea typeface="UD デジタル 教科書体 N-R" panose="02020400000000000000" pitchFamily="17" charset="-128"/>
          </a:endParaRPr>
        </a:p>
      </dsp:txBody>
      <dsp:txXfrm>
        <a:off x="1230146" y="1555155"/>
        <a:ext cx="4203037" cy="1435095"/>
      </dsp:txXfrm>
    </dsp:sp>
    <dsp:sp modelId="{25E3F469-9FC0-4CFD-B0FD-D16473A5D4ED}">
      <dsp:nvSpPr>
        <dsp:cNvPr id="0" name=""/>
        <dsp:cNvSpPr/>
      </dsp:nvSpPr>
      <dsp:spPr>
        <a:xfrm>
          <a:off x="143509" y="1722114"/>
          <a:ext cx="1086636" cy="1148076"/>
        </a:xfrm>
        <a:prstGeom prst="roundRect">
          <a:avLst>
            <a:gd name="adj" fmla="val 10000"/>
          </a:avLst>
        </a:prstGeom>
        <a:blipFill dpi="0" rotWithShape="1">
          <a:blip xmlns:r="http://schemas.openxmlformats.org/officeDocument/2006/relationships" r:embed="rId2"/>
          <a:srcRect/>
          <a:stretch>
            <a:fillRect l="-151000" t="-30000" r="-233000" b="-18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631317-5A0E-4BD0-8AD9-ECBE7C09702C}">
      <dsp:nvSpPr>
        <dsp:cNvPr id="0" name=""/>
        <dsp:cNvSpPr/>
      </dsp:nvSpPr>
      <dsp:spPr>
        <a:xfrm>
          <a:off x="0" y="3157209"/>
          <a:ext cx="5433184" cy="1435095"/>
        </a:xfrm>
        <a:prstGeom prst="roundRect">
          <a:avLst>
            <a:gd name="adj" fmla="val 10000"/>
          </a:avLst>
        </a:prstGeom>
        <a:solidFill>
          <a:schemeClr val="accent2">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kumimoji="1" lang="ja-JP" altLang="en-US" sz="1600" kern="1200" dirty="0" smtClean="0">
              <a:latin typeface="UD デジタル 教科書体 N-R" panose="02020400000000000000" pitchFamily="17" charset="-128"/>
              <a:ea typeface="UD デジタル 教科書体 N-R" panose="02020400000000000000" pitchFamily="17" charset="-128"/>
            </a:rPr>
            <a:t>福山　周哉</a:t>
          </a:r>
          <a:endParaRPr kumimoji="1" lang="ja-JP" altLang="en-US" sz="1600" kern="1200" dirty="0">
            <a:latin typeface="UD デジタル 教科書体 N-R" panose="02020400000000000000" pitchFamily="17" charset="-128"/>
            <a:ea typeface="UD デジタル 教科書体 N-R" panose="02020400000000000000" pitchFamily="17" charset="-128"/>
          </a:endParaRPr>
        </a:p>
        <a:p>
          <a:pPr marL="114300" lvl="1" indent="-114300" algn="l" defTabSz="533400">
            <a:lnSpc>
              <a:spcPct val="90000"/>
            </a:lnSpc>
            <a:spcBef>
              <a:spcPct val="0"/>
            </a:spcBef>
            <a:spcAft>
              <a:spcPct val="15000"/>
            </a:spcAft>
            <a:buChar char="••"/>
          </a:pPr>
          <a:r>
            <a:rPr kumimoji="1" lang="en-US" altLang="ja-JP" sz="1200" kern="1200" dirty="0" err="1" smtClean="0">
              <a:latin typeface="UD デジタル 教科書体 N-R" panose="02020400000000000000" pitchFamily="17" charset="-128"/>
              <a:ea typeface="UD デジタル 教科書体 N-R" panose="02020400000000000000" pitchFamily="17" charset="-128"/>
            </a:rPr>
            <a:t>Ccccccc</a:t>
          </a:r>
          <a:endParaRPr kumimoji="1" lang="ja-JP" altLang="en-US" sz="1200" kern="1200" dirty="0">
            <a:latin typeface="UD デジタル 教科書体 N-R" panose="02020400000000000000" pitchFamily="17" charset="-128"/>
            <a:ea typeface="UD デジタル 教科書体 N-R" panose="02020400000000000000" pitchFamily="17" charset="-128"/>
          </a:endParaRPr>
        </a:p>
        <a:p>
          <a:pPr marL="114300" lvl="1" indent="-114300" algn="l" defTabSz="533400">
            <a:lnSpc>
              <a:spcPct val="90000"/>
            </a:lnSpc>
            <a:spcBef>
              <a:spcPct val="0"/>
            </a:spcBef>
            <a:spcAft>
              <a:spcPct val="15000"/>
            </a:spcAft>
            <a:buChar char="••"/>
          </a:pPr>
          <a:r>
            <a:rPr kumimoji="1" lang="en-US" altLang="ja-JP" sz="1200" kern="1200" dirty="0" err="1" smtClean="0">
              <a:latin typeface="UD デジタル 教科書体 N-R" panose="02020400000000000000" pitchFamily="17" charset="-128"/>
              <a:ea typeface="UD デジタル 教科書体 N-R" panose="02020400000000000000" pitchFamily="17" charset="-128"/>
            </a:rPr>
            <a:t>cccccccc</a:t>
          </a:r>
          <a:endParaRPr kumimoji="1" lang="ja-JP" altLang="en-US" sz="1200" kern="1200" dirty="0">
            <a:latin typeface="UD デジタル 教科書体 N-R" panose="02020400000000000000" pitchFamily="17" charset="-128"/>
            <a:ea typeface="UD デジタル 教科書体 N-R" panose="02020400000000000000" pitchFamily="17" charset="-128"/>
          </a:endParaRPr>
        </a:p>
      </dsp:txBody>
      <dsp:txXfrm>
        <a:off x="1230146" y="3157209"/>
        <a:ext cx="4203037" cy="1435095"/>
      </dsp:txXfrm>
    </dsp:sp>
    <dsp:sp modelId="{CE3EA7D6-0BE3-4688-BEC5-4207294FA704}">
      <dsp:nvSpPr>
        <dsp:cNvPr id="0" name=""/>
        <dsp:cNvSpPr/>
      </dsp:nvSpPr>
      <dsp:spPr>
        <a:xfrm>
          <a:off x="143509" y="3300718"/>
          <a:ext cx="1086636" cy="1148076"/>
        </a:xfrm>
        <a:prstGeom prst="roundRect">
          <a:avLst>
            <a:gd name="adj" fmla="val 10000"/>
          </a:avLst>
        </a:prstGeom>
        <a:blipFill dpi="0" rotWithShape="1">
          <a:blip xmlns:r="http://schemas.openxmlformats.org/officeDocument/2006/relationships" r:embed="rId3"/>
          <a:srcRect/>
          <a:stretch>
            <a:fillRect l="-104000" t="-24000" b="-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604FF2-4130-487F-855D-FA9C47152F0F}">
      <dsp:nvSpPr>
        <dsp:cNvPr id="0" name=""/>
        <dsp:cNvSpPr/>
      </dsp:nvSpPr>
      <dsp:spPr>
        <a:xfrm>
          <a:off x="0" y="4735814"/>
          <a:ext cx="5433184" cy="1435095"/>
        </a:xfrm>
        <a:prstGeom prst="roundRect">
          <a:avLst>
            <a:gd name="adj" fmla="val 10000"/>
          </a:avLst>
        </a:prstGeom>
        <a:solidFill>
          <a:schemeClr val="accent2">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lvl="0" algn="l" defTabSz="711200">
            <a:lnSpc>
              <a:spcPct val="90000"/>
            </a:lnSpc>
            <a:spcBef>
              <a:spcPct val="0"/>
            </a:spcBef>
            <a:spcAft>
              <a:spcPct val="35000"/>
            </a:spcAft>
          </a:pPr>
          <a:r>
            <a:rPr kumimoji="1" lang="ja-JP" altLang="en-US" sz="1600" kern="1200" dirty="0" smtClean="0">
              <a:latin typeface="UD デジタル 教科書体 N-R" panose="02020400000000000000" pitchFamily="17" charset="-128"/>
              <a:ea typeface="UD デジタル 教科書体 N-R" panose="02020400000000000000" pitchFamily="17" charset="-128"/>
            </a:rPr>
            <a:t>巴　奏太</a:t>
          </a:r>
          <a:endParaRPr kumimoji="1" lang="ja-JP" altLang="en-US" sz="1600" kern="1200" dirty="0">
            <a:latin typeface="UD デジタル 教科書体 N-R" panose="02020400000000000000" pitchFamily="17" charset="-128"/>
            <a:ea typeface="UD デジタル 教科書体 N-R" panose="02020400000000000000" pitchFamily="17" charset="-128"/>
          </a:endParaRPr>
        </a:p>
        <a:p>
          <a:pPr marL="114300" lvl="1" indent="-114300" algn="l" defTabSz="622300">
            <a:lnSpc>
              <a:spcPct val="90000"/>
            </a:lnSpc>
            <a:spcBef>
              <a:spcPct val="0"/>
            </a:spcBef>
            <a:spcAft>
              <a:spcPct val="15000"/>
            </a:spcAft>
            <a:buChar char="••"/>
          </a:pPr>
          <a:r>
            <a:rPr kumimoji="1" lang="ja-JP" altLang="en-US" sz="1400" kern="1200" dirty="0" smtClean="0">
              <a:latin typeface="UD デジタル 教科書体 N-R" panose="02020400000000000000" pitchFamily="17" charset="-128"/>
              <a:ea typeface="UD デジタル 教科書体 N-R" panose="02020400000000000000" pitchFamily="17" charset="-128"/>
            </a:rPr>
            <a:t>学校へは欠席が目立ちましたが、ステージセレクト画面の構築を請負ってくれて動きのある良い構成に仕上げてくれました。</a:t>
          </a:r>
          <a:r>
            <a:rPr kumimoji="1" lang="en-US" altLang="ja-JP" sz="1400" kern="1200" dirty="0" smtClean="0">
              <a:latin typeface="UD デジタル 教科書体 N-R" panose="02020400000000000000" pitchFamily="17" charset="-128"/>
              <a:ea typeface="UD デジタル 教科書体 N-R" panose="02020400000000000000" pitchFamily="17" charset="-128"/>
            </a:rPr>
            <a:t>(</a:t>
          </a:r>
          <a:r>
            <a:rPr kumimoji="1" lang="ja-JP" altLang="en-US" sz="1400" kern="1200" dirty="0" smtClean="0">
              <a:latin typeface="UD デジタル 教科書体 N-R" panose="02020400000000000000" pitchFamily="17" charset="-128"/>
              <a:ea typeface="UD デジタル 教科書体 N-R" panose="02020400000000000000" pitchFamily="17" charset="-128"/>
            </a:rPr>
            <a:t>リーダー談</a:t>
          </a:r>
          <a:r>
            <a:rPr kumimoji="1" lang="en-US" altLang="ja-JP" sz="1400" kern="1200" dirty="0" smtClean="0">
              <a:latin typeface="UD デジタル 教科書体 N-R" panose="02020400000000000000" pitchFamily="17" charset="-128"/>
              <a:ea typeface="UD デジタル 教科書体 N-R" panose="02020400000000000000" pitchFamily="17" charset="-128"/>
            </a:rPr>
            <a:t>)</a:t>
          </a:r>
          <a:endParaRPr kumimoji="1" lang="ja-JP" altLang="en-US" sz="1400" kern="1200" dirty="0">
            <a:latin typeface="UD デジタル 教科書体 N-R" panose="02020400000000000000" pitchFamily="17" charset="-128"/>
            <a:ea typeface="UD デジタル 教科書体 N-R" panose="02020400000000000000" pitchFamily="17" charset="-128"/>
          </a:endParaRPr>
        </a:p>
      </dsp:txBody>
      <dsp:txXfrm>
        <a:off x="1230146" y="4735814"/>
        <a:ext cx="4203037" cy="1435095"/>
      </dsp:txXfrm>
    </dsp:sp>
    <dsp:sp modelId="{008ED6EE-B4E0-4DAA-8C48-B0FBEF203986}">
      <dsp:nvSpPr>
        <dsp:cNvPr id="0" name=""/>
        <dsp:cNvSpPr/>
      </dsp:nvSpPr>
      <dsp:spPr>
        <a:xfrm>
          <a:off x="143509" y="4879323"/>
          <a:ext cx="1086636" cy="1148076"/>
        </a:xfrm>
        <a:prstGeom prst="roundRect">
          <a:avLst>
            <a:gd name="adj" fmla="val 10000"/>
          </a:avLst>
        </a:prstGeom>
        <a:blipFill dpi="0" rotWithShape="1">
          <a:blip xmlns:r="http://schemas.openxmlformats.org/officeDocument/2006/relationships" r:embed="rId4"/>
          <a:srcRect/>
          <a:stretch>
            <a:fillRect l="-292000" t="-110000" r="-71000" b="-18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D4CEE8-FC32-4604-9D9B-95D79D1206E6}">
      <dsp:nvSpPr>
        <dsp:cNvPr id="0" name=""/>
        <dsp:cNvSpPr/>
      </dsp:nvSpPr>
      <dsp:spPr>
        <a:xfrm>
          <a:off x="0" y="6314418"/>
          <a:ext cx="5433184" cy="1435095"/>
        </a:xfrm>
        <a:prstGeom prst="roundRect">
          <a:avLst>
            <a:gd name="adj" fmla="val 10000"/>
          </a:avLst>
        </a:prstGeom>
        <a:solidFill>
          <a:schemeClr val="accent2">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kumimoji="1" lang="ja-JP" altLang="en-US" sz="1600" kern="1200" dirty="0" smtClean="0">
              <a:latin typeface="UD デジタル 教科書体 N-R" panose="02020400000000000000" pitchFamily="17" charset="-128"/>
              <a:ea typeface="UD デジタル 教科書体 N-R" panose="02020400000000000000" pitchFamily="17" charset="-128"/>
            </a:rPr>
            <a:t>余時澤</a:t>
          </a:r>
          <a:endParaRPr kumimoji="1" lang="ja-JP" altLang="en-US" sz="1600" kern="1200" dirty="0">
            <a:latin typeface="UD デジタル 教科書体 N-R" panose="02020400000000000000" pitchFamily="17" charset="-128"/>
            <a:ea typeface="UD デジタル 教科書体 N-R" panose="02020400000000000000" pitchFamily="17" charset="-128"/>
          </a:endParaRPr>
        </a:p>
        <a:p>
          <a:pPr marL="114300" lvl="1" indent="-114300" algn="l" defTabSz="533400">
            <a:lnSpc>
              <a:spcPct val="90000"/>
            </a:lnSpc>
            <a:spcBef>
              <a:spcPct val="0"/>
            </a:spcBef>
            <a:spcAft>
              <a:spcPct val="15000"/>
            </a:spcAft>
            <a:buChar char="••"/>
          </a:pPr>
          <a:r>
            <a:rPr kumimoji="1" lang="ja-JP" altLang="en-US" sz="1200" kern="1200" dirty="0" smtClean="0">
              <a:latin typeface="UD デジタル 教科書体 NP-B" panose="02020700000000000000" pitchFamily="18" charset="-128"/>
              <a:ea typeface="UD デジタル 教科書体 NP-B" panose="02020700000000000000" pitchFamily="18" charset="-128"/>
            </a:rPr>
            <a:t>今回のチーム制作を通じて、多くの経験を学びました。チャレンジが成功しても失敗しても、その結果を持ってもう一度行くぞ。</a:t>
          </a:r>
          <a:endParaRPr kumimoji="1" lang="ja-JP" altLang="en-US" sz="1200" kern="1200" dirty="0"/>
        </a:p>
      </dsp:txBody>
      <dsp:txXfrm>
        <a:off x="1230146" y="6314418"/>
        <a:ext cx="4203037" cy="1435095"/>
      </dsp:txXfrm>
    </dsp:sp>
    <dsp:sp modelId="{C0B8DA4B-8641-4CE0-9045-55082EAAB81C}">
      <dsp:nvSpPr>
        <dsp:cNvPr id="0" name=""/>
        <dsp:cNvSpPr/>
      </dsp:nvSpPr>
      <dsp:spPr>
        <a:xfrm>
          <a:off x="143509" y="6457928"/>
          <a:ext cx="1086636" cy="1148076"/>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4B6DD-DD65-45D8-AB2B-77F7FA6EE2EA}" type="datetimeFigureOut">
              <a:rPr kumimoji="1" lang="ja-JP" altLang="en-US" smtClean="0"/>
              <a:t>2022/1/27</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5799D-0964-4A0B-BD58-CD4F3A61C535}" type="slidenum">
              <a:rPr kumimoji="1" lang="ja-JP" altLang="en-US" smtClean="0"/>
              <a:t>‹#›</a:t>
            </a:fld>
            <a:endParaRPr kumimoji="1" lang="ja-JP" altLang="en-US"/>
          </a:p>
        </p:txBody>
      </p:sp>
    </p:spTree>
    <p:extLst>
      <p:ext uri="{BB962C8B-B14F-4D97-AF65-F5344CB8AC3E}">
        <p14:creationId xmlns:p14="http://schemas.microsoft.com/office/powerpoint/2010/main" val="20993205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360613" y="1143000"/>
            <a:ext cx="2136775"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0ECD39B-83C4-42AD-9201-B768E12B2FB4}" type="slidenum">
              <a:rPr kumimoji="1" lang="ja-JP" altLang="en-US" smtClean="0"/>
              <a:t>1</a:t>
            </a:fld>
            <a:endParaRPr kumimoji="1" lang="ja-JP" altLang="en-US"/>
          </a:p>
        </p:txBody>
      </p:sp>
    </p:spTree>
    <p:extLst>
      <p:ext uri="{BB962C8B-B14F-4D97-AF65-F5344CB8AC3E}">
        <p14:creationId xmlns:p14="http://schemas.microsoft.com/office/powerpoint/2010/main" val="231276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2360613" y="1143000"/>
            <a:ext cx="2136775"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0ECD39B-83C4-42AD-9201-B768E12B2FB4}" type="slidenum">
              <a:rPr kumimoji="1" lang="ja-JP" altLang="en-US" smtClean="0"/>
              <a:t>16</a:t>
            </a:fld>
            <a:endParaRPr kumimoji="1" lang="ja-JP" altLang="en-US"/>
          </a:p>
        </p:txBody>
      </p:sp>
    </p:spTree>
    <p:extLst>
      <p:ext uri="{BB962C8B-B14F-4D97-AF65-F5344CB8AC3E}">
        <p14:creationId xmlns:p14="http://schemas.microsoft.com/office/powerpoint/2010/main" val="3005424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2329100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1050190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390616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3788105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1317283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2042885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472381" y="3618442"/>
            <a:ext cx="2901255"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3471863" y="3618442"/>
            <a:ext cx="2915543" cy="5322183"/>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2338276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1650726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240079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2429095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A226544-AAB8-4BE0-8C03-87B31004B604}" type="datetimeFigureOut">
              <a:rPr kumimoji="1" lang="ja-JP" altLang="en-US" smtClean="0"/>
              <a:t>2022/1/27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2148429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0A226544-AAB8-4BE0-8C03-87B31004B604}" type="datetimeFigureOut">
              <a:rPr kumimoji="1" lang="ja-JP" altLang="en-US" smtClean="0"/>
              <a:t>2022/1/27</a:t>
            </a:fld>
            <a:endParaRPr kumimoji="1" lang="ja-JP"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39B5D3C-575F-4ABD-979D-9136C68C63E1}" type="slidenum">
              <a:rPr kumimoji="1" lang="ja-JP" altLang="en-US" smtClean="0"/>
              <a:t>‹#›</a:t>
            </a:fld>
            <a:endParaRPr kumimoji="1" lang="ja-JP" altLang="en-US"/>
          </a:p>
        </p:txBody>
      </p:sp>
    </p:spTree>
    <p:extLst>
      <p:ext uri="{BB962C8B-B14F-4D97-AF65-F5344CB8AC3E}">
        <p14:creationId xmlns:p14="http://schemas.microsoft.com/office/powerpoint/2010/main" val="15009619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18" Type="http://schemas.openxmlformats.org/officeDocument/2006/relationships/image" Target="../media/image50.jpe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44.jpeg"/><Relationship Id="rId17" Type="http://schemas.openxmlformats.org/officeDocument/2006/relationships/image" Target="../media/image49.jpeg"/><Relationship Id="rId2" Type="http://schemas.openxmlformats.org/officeDocument/2006/relationships/image" Target="../media/image10.jpg"/><Relationship Id="rId16"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5" Type="http://schemas.openxmlformats.org/officeDocument/2006/relationships/image" Target="../media/image47.jpeg"/><Relationship Id="rId10" Type="http://schemas.openxmlformats.org/officeDocument/2006/relationships/image" Target="../media/image42.jpeg"/><Relationship Id="rId19" Type="http://schemas.openxmlformats.org/officeDocument/2006/relationships/image" Target="../media/image51.pn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jpe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diagramQuickStyle" Target="../diagrams/quickStyle1.xml"/><Relationship Id="rId12" Type="http://schemas.openxmlformats.org/officeDocument/2006/relationships/image" Target="../media/image59.pn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diagramLayout" Target="../diagrams/layout1.xml"/><Relationship Id="rId11" Type="http://schemas.openxmlformats.org/officeDocument/2006/relationships/image" Target="../media/image58.png"/><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image" Target="../media/image52.png"/><Relationship Id="rId9" Type="http://schemas.microsoft.com/office/2007/relationships/diagramDrawing" Target="../diagrams/drawing1.xml"/><Relationship Id="rId1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7.png"/><Relationship Id="rId18" Type="http://schemas.openxmlformats.org/officeDocument/2006/relationships/image" Target="../media/image71.png"/><Relationship Id="rId3" Type="http://schemas.openxmlformats.org/officeDocument/2006/relationships/image" Target="../media/image62.png"/><Relationship Id="rId7" Type="http://schemas.microsoft.com/office/2007/relationships/hdphoto" Target="../media/hdphoto3.wdp"/><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notesSlide" Target="../notesSlides/notesSlide2.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65.png"/><Relationship Id="rId5" Type="http://schemas.microsoft.com/office/2007/relationships/hdphoto" Target="../media/hdphoto2.wdp"/><Relationship Id="rId15" Type="http://schemas.openxmlformats.org/officeDocument/2006/relationships/image" Target="../media/image4.png"/><Relationship Id="rId10" Type="http://schemas.openxmlformats.org/officeDocument/2006/relationships/image" Target="../media/image6.png"/><Relationship Id="rId19" Type="http://schemas.openxmlformats.org/officeDocument/2006/relationships/image" Target="../media/image72.png"/><Relationship Id="rId4" Type="http://schemas.openxmlformats.org/officeDocument/2006/relationships/image" Target="../media/image63.png"/><Relationship Id="rId9" Type="http://schemas.openxmlformats.org/officeDocument/2006/relationships/image" Target="../media/image5.png"/><Relationship Id="rId1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
            <a:ext cx="6858000" cy="9905997"/>
          </a:xfrm>
          <a:prstGeom prst="rect">
            <a:avLst/>
          </a:prstGeom>
        </p:spPr>
      </p:pic>
      <p:pic>
        <p:nvPicPr>
          <p:cNvPr id="22" name="図 21"/>
          <p:cNvPicPr>
            <a:picLocks noChangeAspect="1"/>
          </p:cNvPicPr>
          <p:nvPr/>
        </p:nvPicPr>
        <p:blipFill>
          <a:blip r:embed="rId4" cstate="print">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tretch>
            <a:fillRect/>
          </a:stretch>
        </p:blipFill>
        <p:spPr>
          <a:xfrm>
            <a:off x="-22534" y="4493084"/>
            <a:ext cx="6880533" cy="4092188"/>
          </a:xfrm>
          <a:prstGeom prst="rect">
            <a:avLst/>
          </a:prstGeom>
        </p:spPr>
      </p:pic>
      <p:sp>
        <p:nvSpPr>
          <p:cNvPr id="23" name="正方形/長方形 22"/>
          <p:cNvSpPr/>
          <p:nvPr/>
        </p:nvSpPr>
        <p:spPr>
          <a:xfrm>
            <a:off x="27647" y="6432230"/>
            <a:ext cx="6788979" cy="2048629"/>
          </a:xfrm>
          <a:prstGeom prst="rect">
            <a:avLst/>
          </a:prstGeom>
          <a:solidFill>
            <a:schemeClr val="accent6">
              <a:alpha val="65000"/>
            </a:schemeClr>
          </a:solidFill>
          <a:ln w="38100">
            <a:solidFill>
              <a:schemeClr val="tx2">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kumimoji="1" lang="ja-JP" altLang="en-US"/>
          </a:p>
        </p:txBody>
      </p:sp>
      <p:sp>
        <p:nvSpPr>
          <p:cNvPr id="13" name="正方形/長方形 12"/>
          <p:cNvSpPr/>
          <p:nvPr/>
        </p:nvSpPr>
        <p:spPr>
          <a:xfrm>
            <a:off x="11266" y="8697027"/>
            <a:ext cx="6835468" cy="1292662"/>
          </a:xfrm>
          <a:prstGeom prst="rect">
            <a:avLst/>
          </a:prstGeom>
        </p:spPr>
        <p:txBody>
          <a:bodyPr wrap="square">
            <a:spAutoFit/>
          </a:bodyPr>
          <a:lstStyle/>
          <a:p>
            <a:r>
              <a:rPr kumimoji="1" lang="ja-JP" altLang="en-US" sz="2800" b="1" dirty="0" smtClean="0">
                <a:ln>
                  <a:solidFill>
                    <a:schemeClr val="tx1">
                      <a:lumMod val="95000"/>
                      <a:lumOff val="5000"/>
                    </a:schemeClr>
                  </a:solidFill>
                </a:ln>
                <a:solidFill>
                  <a:schemeClr val="accent2">
                    <a:lumMod val="60000"/>
                    <a:lumOff val="40000"/>
                  </a:schemeClr>
                </a:solidFill>
                <a:effectLst>
                  <a:glow rad="228600">
                    <a:schemeClr val="accent2">
                      <a:satMod val="175000"/>
                      <a:alpha val="40000"/>
                    </a:schemeClr>
                  </a:glow>
                </a:effectLst>
              </a:rPr>
              <a:t>吉田学園情報ビジネス専門学校　</a:t>
            </a:r>
            <a:endParaRPr kumimoji="1" lang="en-US" altLang="ja-JP" sz="2800" b="1" dirty="0" smtClean="0">
              <a:ln>
                <a:solidFill>
                  <a:schemeClr val="tx1">
                    <a:lumMod val="95000"/>
                    <a:lumOff val="5000"/>
                  </a:schemeClr>
                </a:solidFill>
              </a:ln>
              <a:solidFill>
                <a:schemeClr val="accent2">
                  <a:lumMod val="60000"/>
                  <a:lumOff val="40000"/>
                </a:schemeClr>
              </a:solidFill>
              <a:effectLst>
                <a:glow rad="228600">
                  <a:schemeClr val="accent2">
                    <a:satMod val="175000"/>
                    <a:alpha val="40000"/>
                  </a:schemeClr>
                </a:glow>
              </a:effectLst>
            </a:endParaRPr>
          </a:p>
          <a:p>
            <a:pPr algn="r"/>
            <a:r>
              <a:rPr kumimoji="1" lang="ja-JP" altLang="en-US" sz="2800" b="1" dirty="0" smtClean="0">
                <a:ln>
                  <a:solidFill>
                    <a:schemeClr val="tx1">
                      <a:lumMod val="95000"/>
                      <a:lumOff val="5000"/>
                    </a:schemeClr>
                  </a:solidFill>
                </a:ln>
                <a:solidFill>
                  <a:schemeClr val="accent2">
                    <a:lumMod val="60000"/>
                    <a:lumOff val="40000"/>
                  </a:schemeClr>
                </a:solidFill>
                <a:effectLst>
                  <a:glow rad="228600">
                    <a:schemeClr val="accent2">
                      <a:satMod val="175000"/>
                      <a:alpha val="40000"/>
                    </a:schemeClr>
                  </a:glow>
                </a:effectLst>
              </a:rPr>
              <a:t>ゲーム学科　</a:t>
            </a:r>
            <a:r>
              <a:rPr kumimoji="1" lang="en-US" altLang="ja-JP" sz="2800" b="1" dirty="0" smtClean="0">
                <a:ln>
                  <a:solidFill>
                    <a:schemeClr val="tx1">
                      <a:lumMod val="95000"/>
                      <a:lumOff val="5000"/>
                    </a:schemeClr>
                  </a:solidFill>
                </a:ln>
                <a:solidFill>
                  <a:schemeClr val="accent2">
                    <a:lumMod val="60000"/>
                    <a:lumOff val="40000"/>
                  </a:schemeClr>
                </a:solidFill>
                <a:effectLst>
                  <a:glow rad="228600">
                    <a:schemeClr val="accent2">
                      <a:satMod val="175000"/>
                      <a:alpha val="40000"/>
                    </a:schemeClr>
                  </a:glow>
                </a:effectLst>
              </a:rPr>
              <a:t>2</a:t>
            </a:r>
            <a:r>
              <a:rPr kumimoji="1" lang="ja-JP" altLang="en-US" sz="2800" b="1" dirty="0" smtClean="0">
                <a:ln>
                  <a:solidFill>
                    <a:schemeClr val="tx1">
                      <a:lumMod val="95000"/>
                      <a:lumOff val="5000"/>
                    </a:schemeClr>
                  </a:solidFill>
                </a:ln>
                <a:solidFill>
                  <a:schemeClr val="accent2">
                    <a:lumMod val="60000"/>
                    <a:lumOff val="40000"/>
                  </a:schemeClr>
                </a:solidFill>
                <a:effectLst>
                  <a:glow rad="228600">
                    <a:schemeClr val="accent2">
                      <a:satMod val="175000"/>
                      <a:alpha val="40000"/>
                    </a:schemeClr>
                  </a:glow>
                </a:effectLst>
              </a:rPr>
              <a:t>年</a:t>
            </a:r>
          </a:p>
          <a:p>
            <a:r>
              <a:rPr kumimoji="1" lang="en-US" altLang="ja-JP" sz="2200" b="1" dirty="0" smtClean="0"/>
              <a:t>							</a:t>
            </a:r>
            <a:endParaRPr kumimoji="1" lang="en-US" altLang="ja-JP" sz="3600" b="1" dirty="0">
              <a:solidFill>
                <a:srgbClr val="FFC000"/>
              </a:solidFill>
            </a:endParaRPr>
          </a:p>
        </p:txBody>
      </p:sp>
      <p:sp>
        <p:nvSpPr>
          <p:cNvPr id="3" name="サブタイトル 2"/>
          <p:cNvSpPr>
            <a:spLocks noGrp="1"/>
          </p:cNvSpPr>
          <p:nvPr>
            <p:ph type="subTitle" idx="1"/>
          </p:nvPr>
        </p:nvSpPr>
        <p:spPr>
          <a:xfrm>
            <a:off x="-936704" y="187955"/>
            <a:ext cx="6880302" cy="1382750"/>
          </a:xfrm>
          <a:effectLst>
            <a:outerShdw blurRad="50800" dist="38100" dir="2700000" algn="tl" rotWithShape="0">
              <a:prstClr val="black">
                <a:alpha val="40000"/>
              </a:prstClr>
            </a:outerShdw>
          </a:effectLst>
        </p:spPr>
        <p:txBody>
          <a:bodyPr>
            <a:normAutofit/>
          </a:bodyPr>
          <a:lstStyle/>
          <a:p>
            <a:r>
              <a:rPr kumimoji="1" lang="ja-JP" altLang="en-US" sz="2800" b="1" i="1" dirty="0" smtClean="0">
                <a:ln>
                  <a:solidFill>
                    <a:schemeClr val="accent3">
                      <a:lumMod val="20000"/>
                      <a:lumOff val="80000"/>
                    </a:schemeClr>
                  </a:solidFill>
                </a:ln>
                <a:solidFill>
                  <a:srgbClr val="FF0000"/>
                </a:solidFill>
                <a:effectLst>
                  <a:outerShdw blurRad="50800" dist="38100" dir="2700000" sx="101000" sy="101000" algn="tl" rotWithShape="0">
                    <a:prstClr val="black">
                      <a:alpha val="40000"/>
                    </a:prstClr>
                  </a:outerShdw>
                </a:effectLst>
              </a:rPr>
              <a:t>卒業制作</a:t>
            </a:r>
            <a:r>
              <a:rPr kumimoji="1" lang="ja-JP" altLang="en-US" sz="2800" b="1" i="1" dirty="0" smtClean="0">
                <a:ln>
                  <a:solidFill>
                    <a:schemeClr val="accent3">
                      <a:lumMod val="20000"/>
                      <a:lumOff val="80000"/>
                    </a:schemeClr>
                  </a:solidFill>
                </a:ln>
                <a:effectLst>
                  <a:outerShdw blurRad="50800" dist="38100" dir="2700000" sx="101000" sy="101000" algn="tl" rotWithShape="0">
                    <a:prstClr val="black">
                      <a:alpha val="40000"/>
                    </a:prstClr>
                  </a:outerShdw>
                </a:effectLst>
              </a:rPr>
              <a:t>プレゼンテーション</a:t>
            </a:r>
            <a:endParaRPr kumimoji="1" lang="ja-JP" altLang="en-US" sz="2800" b="1" i="1" dirty="0">
              <a:ln>
                <a:solidFill>
                  <a:schemeClr val="accent3">
                    <a:lumMod val="20000"/>
                    <a:lumOff val="80000"/>
                  </a:schemeClr>
                </a:solidFill>
              </a:ln>
              <a:effectLst>
                <a:outerShdw blurRad="50800" dist="38100" dir="2700000" sx="101000" sy="101000" algn="tl" rotWithShape="0">
                  <a:prstClr val="black">
                    <a:alpha val="40000"/>
                  </a:prstClr>
                </a:outerShdw>
              </a:effectLst>
            </a:endParaRPr>
          </a:p>
        </p:txBody>
      </p:sp>
      <p:sp>
        <p:nvSpPr>
          <p:cNvPr id="5" name="正方形/長方形 4"/>
          <p:cNvSpPr/>
          <p:nvPr/>
        </p:nvSpPr>
        <p:spPr>
          <a:xfrm>
            <a:off x="3131188" y="4908463"/>
            <a:ext cx="3641773" cy="1323439"/>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kumimoji="1" lang="ja-JP" altLang="en-US" sz="8000" b="1" i="1" u="sng" dirty="0" smtClean="0">
                <a:ln>
                  <a:solidFill>
                    <a:schemeClr val="tx1">
                      <a:lumMod val="95000"/>
                      <a:lumOff val="5000"/>
                    </a:schemeClr>
                  </a:solidFill>
                </a:ln>
                <a:solidFill>
                  <a:srgbClr val="92D050"/>
                </a:solidFill>
                <a:effectLst>
                  <a:outerShdw blurRad="50800" dist="38100" dir="2700000" algn="tl" rotWithShape="0">
                    <a:prstClr val="black">
                      <a:alpha val="40000"/>
                    </a:prstClr>
                  </a:outerShdw>
                </a:effectLst>
              </a:rPr>
              <a:t>制作陣</a:t>
            </a:r>
            <a:endParaRPr kumimoji="1" lang="en-US" altLang="ja-JP" sz="8000" b="1" i="1" u="sng" dirty="0" smtClean="0">
              <a:ln>
                <a:solidFill>
                  <a:schemeClr val="tx1">
                    <a:lumMod val="95000"/>
                    <a:lumOff val="5000"/>
                  </a:schemeClr>
                </a:solidFill>
              </a:ln>
              <a:solidFill>
                <a:srgbClr val="92D050"/>
              </a:solidFill>
              <a:effectLst>
                <a:outerShdw blurRad="50800" dist="38100" dir="2700000" algn="tl" rotWithShape="0">
                  <a:prstClr val="black">
                    <a:alpha val="40000"/>
                  </a:prstClr>
                </a:outerShdw>
              </a:effectLst>
            </a:endParaRPr>
          </a:p>
        </p:txBody>
      </p:sp>
      <p:pic>
        <p:nvPicPr>
          <p:cNvPr id="21" name="図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3447" y="345425"/>
            <a:ext cx="1757427" cy="1776427"/>
          </a:xfrm>
          <a:prstGeom prst="rect">
            <a:avLst/>
          </a:prstGeom>
          <a:ln>
            <a:noFill/>
          </a:ln>
          <a:effectLst>
            <a:outerShdw blurRad="292100" dist="139700" dir="2700000" algn="tl" rotWithShape="0">
              <a:srgbClr val="333333">
                <a:alpha val="65000"/>
              </a:srgbClr>
            </a:outerShdw>
          </a:effectLst>
        </p:spPr>
      </p:pic>
      <p:pic>
        <p:nvPicPr>
          <p:cNvPr id="7" name="図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235" y="4357316"/>
            <a:ext cx="3123950" cy="2074913"/>
          </a:xfrm>
          <a:prstGeom prst="rect">
            <a:avLst/>
          </a:prstGeom>
          <a:ln>
            <a:noFill/>
          </a:ln>
          <a:effectLst>
            <a:outerShdw blurRad="292100" dist="139700" dir="2700000" algn="tl" rotWithShape="0">
              <a:srgbClr val="333333">
                <a:alpha val="65000"/>
              </a:srgbClr>
            </a:outerShdw>
          </a:effectLst>
        </p:spPr>
      </p:pic>
      <p:pic>
        <p:nvPicPr>
          <p:cNvPr id="24" name="図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205" y="588798"/>
            <a:ext cx="2392310" cy="2418172"/>
          </a:xfrm>
          <a:prstGeom prst="rect">
            <a:avLst/>
          </a:prstGeom>
          <a:ln>
            <a:noFill/>
          </a:ln>
          <a:effectLst>
            <a:outerShdw blurRad="292100" dist="139700" dir="2700000" algn="tl" rotWithShape="0">
              <a:srgbClr val="333333">
                <a:alpha val="65000"/>
              </a:srgbClr>
            </a:outerShdw>
          </a:effectLst>
        </p:spPr>
      </p:pic>
      <p:pic>
        <p:nvPicPr>
          <p:cNvPr id="25" name="図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724215">
            <a:off x="4755860" y="496748"/>
            <a:ext cx="975361" cy="985906"/>
          </a:xfrm>
          <a:prstGeom prst="rect">
            <a:avLst/>
          </a:prstGeom>
          <a:ln>
            <a:noFill/>
          </a:ln>
          <a:effectLst>
            <a:outerShdw blurRad="292100" dist="139700" dir="2700000" algn="tl" rotWithShape="0">
              <a:srgbClr val="333333">
                <a:alpha val="65000"/>
              </a:srgbClr>
            </a:outerShdw>
          </a:effectLst>
        </p:spPr>
      </p:pic>
      <p:pic>
        <p:nvPicPr>
          <p:cNvPr id="4" name="図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1538301"/>
            <a:ext cx="6816626" cy="40644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正方形/長方形 13"/>
          <p:cNvSpPr/>
          <p:nvPr/>
        </p:nvSpPr>
        <p:spPr>
          <a:xfrm>
            <a:off x="83428" y="7018475"/>
            <a:ext cx="2216499" cy="692497"/>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kumimoji="1" lang="ja-JP" altLang="en-US" sz="3900" dirty="0" smtClean="0">
                <a:ln>
                  <a:solidFill>
                    <a:schemeClr val="bg2">
                      <a:lumMod val="10000"/>
                    </a:schemeClr>
                  </a:solidFill>
                </a:ln>
                <a:solidFill>
                  <a:srgbClr val="CCCCFF"/>
                </a:solidFill>
                <a:latin typeface="HGP創英ﾌﾟﾚｾﾞﾝｽEB" panose="02020800000000000000" pitchFamily="18" charset="-128"/>
                <a:ea typeface="HGP創英ﾌﾟﾚｾﾞﾝｽEB" panose="02020800000000000000" pitchFamily="18" charset="-128"/>
              </a:rPr>
              <a:t>余　</a:t>
            </a:r>
            <a:r>
              <a:rPr kumimoji="1" lang="en-US" altLang="ja-JP" sz="3900" dirty="0" smtClean="0">
                <a:ln>
                  <a:solidFill>
                    <a:schemeClr val="bg2">
                      <a:lumMod val="10000"/>
                    </a:schemeClr>
                  </a:solidFill>
                </a:ln>
                <a:solidFill>
                  <a:srgbClr val="CCCCFF"/>
                </a:solidFill>
                <a:latin typeface="HGP創英ﾌﾟﾚｾﾞﾝｽEB" panose="02020800000000000000" pitchFamily="18" charset="-128"/>
                <a:ea typeface="HGP創英ﾌﾟﾚｾﾞﾝｽEB" panose="02020800000000000000" pitchFamily="18" charset="-128"/>
              </a:rPr>
              <a:t>	</a:t>
            </a:r>
            <a:r>
              <a:rPr kumimoji="1" lang="ja-JP" altLang="en-US" sz="3900" dirty="0" smtClean="0">
                <a:ln>
                  <a:solidFill>
                    <a:schemeClr val="bg2">
                      <a:lumMod val="10000"/>
                    </a:schemeClr>
                  </a:solidFill>
                </a:ln>
                <a:solidFill>
                  <a:srgbClr val="CCCCFF"/>
                </a:solidFill>
                <a:latin typeface="HGP創英ﾌﾟﾚｾﾞﾝｽEB" panose="02020800000000000000" pitchFamily="18" charset="-128"/>
                <a:ea typeface="HGP創英ﾌﾟﾚｾﾞﾝｽEB" panose="02020800000000000000" pitchFamily="18" charset="-128"/>
              </a:rPr>
              <a:t>時澤</a:t>
            </a:r>
            <a:endParaRPr kumimoji="1" lang="en-US" altLang="ja-JP" sz="3900" b="1" i="1" dirty="0" smtClean="0">
              <a:ln w="9525">
                <a:solidFill>
                  <a:schemeClr val="tx1"/>
                </a:solidFill>
              </a:ln>
              <a:solidFill>
                <a:schemeClr val="accent1">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
        <p:nvSpPr>
          <p:cNvPr id="15" name="正方形/長方形 14"/>
          <p:cNvSpPr/>
          <p:nvPr/>
        </p:nvSpPr>
        <p:spPr>
          <a:xfrm>
            <a:off x="3364851" y="6396783"/>
            <a:ext cx="2597416" cy="677108"/>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kumimoji="1" lang="ja-JP" altLang="en-US" sz="3800" dirty="0" smtClean="0">
                <a:ln>
                  <a:solidFill>
                    <a:schemeClr val="bg2">
                      <a:lumMod val="10000"/>
                    </a:schemeClr>
                  </a:solidFill>
                </a:ln>
                <a:solidFill>
                  <a:schemeClr val="accent1">
                    <a:lumMod val="60000"/>
                    <a:lumOff val="40000"/>
                  </a:schemeClr>
                </a:solidFill>
                <a:latin typeface="HGS創英角ｺﾞｼｯｸUB" panose="020B0900000000000000" pitchFamily="50" charset="-128"/>
                <a:ea typeface="HGS創英角ｺﾞｼｯｸUB" panose="020B0900000000000000" pitchFamily="50" charset="-128"/>
              </a:rPr>
              <a:t>福山　周哉</a:t>
            </a:r>
            <a:endParaRPr kumimoji="1" lang="en-US" altLang="ja-JP" sz="3900" b="1" i="1" dirty="0" smtClean="0">
              <a:ln w="9525">
                <a:solidFill>
                  <a:schemeClr val="tx1"/>
                </a:solidFill>
              </a:ln>
              <a:solidFill>
                <a:schemeClr val="accent1">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
        <p:nvSpPr>
          <p:cNvPr id="16" name="正方形/長方形 15"/>
          <p:cNvSpPr/>
          <p:nvPr/>
        </p:nvSpPr>
        <p:spPr>
          <a:xfrm>
            <a:off x="72460" y="6409265"/>
            <a:ext cx="2351349" cy="692497"/>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kumimoji="1" lang="ja-JP" altLang="en-US" sz="3900" dirty="0" smtClean="0">
                <a:ln>
                  <a:solidFill>
                    <a:schemeClr val="bg2">
                      <a:lumMod val="10000"/>
                    </a:schemeClr>
                  </a:solidFill>
                </a:ln>
                <a:solidFill>
                  <a:srgbClr val="FF5050"/>
                </a:solidFill>
                <a:latin typeface="HG創英角ﾎﾟｯﾌﾟ体" panose="040B0A09000000000000" pitchFamily="49" charset="-128"/>
                <a:ea typeface="HG創英角ﾎﾟｯﾌﾟ体" panose="040B0A09000000000000" pitchFamily="49" charset="-128"/>
              </a:rPr>
              <a:t>堀合　稀</a:t>
            </a:r>
            <a:endParaRPr kumimoji="1" lang="en-US" altLang="ja-JP" sz="3900" b="1" i="1" dirty="0" smtClean="0">
              <a:ln w="9525">
                <a:solidFill>
                  <a:schemeClr val="tx1"/>
                </a:solidFill>
              </a:ln>
              <a:solidFill>
                <a:schemeClr val="accent1">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
        <p:nvSpPr>
          <p:cNvPr id="17" name="正方形/長方形 16"/>
          <p:cNvSpPr/>
          <p:nvPr/>
        </p:nvSpPr>
        <p:spPr>
          <a:xfrm>
            <a:off x="3359593" y="7061430"/>
            <a:ext cx="2399545" cy="707886"/>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kumimoji="1" lang="ja-JP" altLang="en-US" sz="4000" dirty="0" smtClean="0">
                <a:ln>
                  <a:solidFill>
                    <a:schemeClr val="tx1">
                      <a:lumMod val="95000"/>
                      <a:lumOff val="5000"/>
                    </a:schemeClr>
                  </a:solidFill>
                </a:ln>
                <a:solidFill>
                  <a:schemeClr val="accent4"/>
                </a:solidFill>
                <a:latin typeface="UD デジタル 教科書体 NP-B" panose="02020700000000000000" pitchFamily="18" charset="-128"/>
                <a:ea typeface="UD デジタル 教科書体 NP-B" panose="02020700000000000000" pitchFamily="18" charset="-128"/>
              </a:rPr>
              <a:t>松田　</a:t>
            </a:r>
            <a:r>
              <a:rPr kumimoji="1" lang="ja-JP" altLang="en-US" sz="1200" dirty="0" smtClean="0">
                <a:ln>
                  <a:solidFill>
                    <a:schemeClr val="tx1">
                      <a:lumMod val="95000"/>
                      <a:lumOff val="5000"/>
                    </a:schemeClr>
                  </a:solidFill>
                </a:ln>
                <a:solidFill>
                  <a:schemeClr val="accent4"/>
                </a:solidFill>
                <a:latin typeface="UD デジタル 教科書体 NP-B" panose="02020700000000000000" pitchFamily="18" charset="-128"/>
                <a:ea typeface="UD デジタル 教科書体 NP-B" panose="02020700000000000000" pitchFamily="18" charset="-128"/>
              </a:rPr>
              <a:t>　</a:t>
            </a:r>
            <a:r>
              <a:rPr kumimoji="1" lang="ja-JP" altLang="en-US" sz="4000" dirty="0" smtClean="0">
                <a:ln>
                  <a:solidFill>
                    <a:schemeClr val="tx1">
                      <a:lumMod val="95000"/>
                      <a:lumOff val="5000"/>
                    </a:schemeClr>
                  </a:solidFill>
                </a:ln>
                <a:solidFill>
                  <a:schemeClr val="accent4"/>
                </a:solidFill>
                <a:latin typeface="UD デジタル 教科書体 NP-B" panose="02020700000000000000" pitchFamily="18" charset="-128"/>
                <a:ea typeface="UD デジタル 教科書体 NP-B" panose="02020700000000000000" pitchFamily="18" charset="-128"/>
              </a:rPr>
              <a:t>樹</a:t>
            </a:r>
            <a:endParaRPr kumimoji="1" lang="en-US" altLang="ja-JP" sz="4000" dirty="0" smtClean="0">
              <a:ln>
                <a:solidFill>
                  <a:schemeClr val="tx1">
                    <a:lumMod val="95000"/>
                    <a:lumOff val="5000"/>
                  </a:schemeClr>
                </a:solidFill>
              </a:ln>
              <a:solidFill>
                <a:schemeClr val="accent4"/>
              </a:solidFill>
              <a:latin typeface="UD デジタル 教科書体 NP-B" panose="02020700000000000000" pitchFamily="18" charset="-128"/>
              <a:ea typeface="UD デジタル 教科書体 NP-B" panose="02020700000000000000" pitchFamily="18" charset="-128"/>
            </a:endParaRPr>
          </a:p>
        </p:txBody>
      </p:sp>
      <p:sp>
        <p:nvSpPr>
          <p:cNvPr id="18" name="正方形/長方形 17"/>
          <p:cNvSpPr/>
          <p:nvPr/>
        </p:nvSpPr>
        <p:spPr>
          <a:xfrm>
            <a:off x="83429" y="7627685"/>
            <a:ext cx="2218676" cy="692497"/>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r>
              <a:rPr kumimoji="1" lang="ja-JP" altLang="en-US" sz="3900" dirty="0" smtClean="0">
                <a:ln w="9525">
                  <a:solidFill>
                    <a:schemeClr val="tx1"/>
                  </a:solidFill>
                </a:ln>
                <a:solidFill>
                  <a:schemeClr val="accent1">
                    <a:lumMod val="60000"/>
                    <a:lumOff val="40000"/>
                  </a:schemeClr>
                </a:solidFill>
                <a:latin typeface="HGS創英角ﾎﾟｯﾌﾟ体" panose="040B0A00000000000000" pitchFamily="50" charset="-128"/>
                <a:ea typeface="HGS創英角ﾎﾟｯﾌﾟ体" panose="040B0A00000000000000" pitchFamily="50" charset="-128"/>
              </a:rPr>
              <a:t>巴</a:t>
            </a:r>
            <a:r>
              <a:rPr kumimoji="1" lang="en-US" altLang="ja-JP" sz="3900" dirty="0" smtClean="0">
                <a:ln w="9525">
                  <a:solidFill>
                    <a:schemeClr val="tx1"/>
                  </a:solidFill>
                </a:ln>
                <a:solidFill>
                  <a:schemeClr val="accent1">
                    <a:lumMod val="60000"/>
                    <a:lumOff val="40000"/>
                  </a:schemeClr>
                </a:solidFill>
                <a:latin typeface="HGS創英角ﾎﾟｯﾌﾟ体" panose="040B0A00000000000000" pitchFamily="50" charset="-128"/>
                <a:ea typeface="HGS創英角ﾎﾟｯﾌﾟ体" panose="040B0A00000000000000" pitchFamily="50" charset="-128"/>
              </a:rPr>
              <a:t>	</a:t>
            </a:r>
            <a:r>
              <a:rPr kumimoji="1" lang="ja-JP" altLang="en-US" sz="3900" dirty="0" smtClean="0">
                <a:ln w="9525">
                  <a:solidFill>
                    <a:schemeClr val="tx1"/>
                  </a:solidFill>
                </a:ln>
                <a:solidFill>
                  <a:schemeClr val="accent1">
                    <a:lumMod val="60000"/>
                    <a:lumOff val="40000"/>
                  </a:schemeClr>
                </a:solidFill>
                <a:latin typeface="HGS創英角ﾎﾟｯﾌﾟ体" panose="040B0A00000000000000" pitchFamily="50" charset="-128"/>
                <a:ea typeface="HGS創英角ﾎﾟｯﾌﾟ体" panose="040B0A00000000000000" pitchFamily="50" charset="-128"/>
              </a:rPr>
              <a:t>奏太</a:t>
            </a:r>
            <a:endParaRPr kumimoji="1" lang="en-US" altLang="ja-JP" sz="3900" b="1" i="1" dirty="0" smtClean="0">
              <a:ln w="9525">
                <a:solidFill>
                  <a:schemeClr val="tx1"/>
                </a:solidFill>
              </a:ln>
              <a:solidFill>
                <a:schemeClr val="accent1">
                  <a:lumMod val="60000"/>
                  <a:lumOff val="40000"/>
                </a:schemeClr>
              </a:solidFill>
              <a:latin typeface="HGS創英角ﾎﾟｯﾌﾟ体" panose="040B0A00000000000000" pitchFamily="50" charset="-128"/>
              <a:ea typeface="HGS創英角ﾎﾟｯﾌﾟ体" panose="040B0A00000000000000" pitchFamily="50" charset="-128"/>
            </a:endParaRPr>
          </a:p>
        </p:txBody>
      </p:sp>
    </p:spTree>
    <p:extLst>
      <p:ext uri="{BB962C8B-B14F-4D97-AF65-F5344CB8AC3E}">
        <p14:creationId xmlns:p14="http://schemas.microsoft.com/office/powerpoint/2010/main" val="758931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4" name="タイトル 1"/>
          <p:cNvSpPr txBox="1">
            <a:spLocks/>
          </p:cNvSpPr>
          <p:nvPr/>
        </p:nvSpPr>
        <p:spPr>
          <a:xfrm>
            <a:off x="514350" y="250521"/>
            <a:ext cx="5829300" cy="9363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a:r>
              <a:rPr lang="ja-JP" altLang="en-US"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プロトタイプ版</a:t>
            </a:r>
            <a:endParaRPr lang="ja-JP" alt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241" y="1588727"/>
            <a:ext cx="5197518" cy="2934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テキスト ボックス 2"/>
          <p:cNvSpPr txBox="1"/>
          <p:nvPr/>
        </p:nvSpPr>
        <p:spPr>
          <a:xfrm>
            <a:off x="128391" y="4924605"/>
            <a:ext cx="6601217" cy="4093428"/>
          </a:xfrm>
          <a:prstGeom prst="rect">
            <a:avLst/>
          </a:prstGeom>
          <a:gradFill flip="none" rotWithShape="1">
            <a:lin ang="2700000" scaled="1"/>
            <a:tileRec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285750" indent="-285750">
              <a:buFont typeface="Arial" panose="020B0604020202020204" pitchFamily="34" charset="0"/>
              <a:buChar char="•"/>
            </a:pPr>
            <a:r>
              <a:rPr kumimoji="1"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プレイヤーの挙動</a:t>
            </a:r>
            <a:r>
              <a:rPr kumimoji="1"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実装</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r>
              <a:rPr kumimoji="1" lang="ja-JP" altLang="en-US" sz="2000" dirty="0" smtClean="0">
                <a:ln>
                  <a:solidFill>
                    <a:schemeClr val="tx1"/>
                  </a:solidFill>
                </a:ln>
                <a:solidFill>
                  <a:schemeClr val="tx1"/>
                </a:solidFill>
                <a:effectLst>
                  <a:outerShdw blurRad="50800" dist="38100" dir="2700000" algn="tl" rotWithShape="0">
                    <a:prstClr val="black">
                      <a:alpha val="40000"/>
                    </a:prstClr>
                  </a:outerShdw>
                </a:effectLst>
              </a:rPr>
              <a:t>走行継続による加速</a:t>
            </a:r>
            <a:endParaRPr kumimoji="1" lang="en-US" altLang="ja-JP" sz="20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r>
              <a:rPr lang="ja-JP" altLang="en-US" sz="2000" dirty="0" smtClean="0">
                <a:ln>
                  <a:solidFill>
                    <a:schemeClr val="tx1"/>
                  </a:solidFill>
                </a:ln>
                <a:solidFill>
                  <a:schemeClr val="tx1"/>
                </a:solidFill>
                <a:effectLst>
                  <a:outerShdw blurRad="50800" dist="38100" dir="2700000" algn="tl" rotWithShape="0">
                    <a:prstClr val="black">
                      <a:alpha val="40000"/>
                    </a:prstClr>
                  </a:outerShdw>
                </a:effectLst>
              </a:rPr>
              <a:t>スティックの倒し方で走行が歩行へ変化する</a:t>
            </a:r>
            <a:endParaRPr lang="en-US" altLang="ja-JP" sz="20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r>
              <a:rPr kumimoji="1" lang="ja-JP" altLang="en-US" sz="2000" dirty="0" smtClean="0">
                <a:ln>
                  <a:solidFill>
                    <a:schemeClr val="tx1"/>
                  </a:solidFill>
                </a:ln>
                <a:solidFill>
                  <a:schemeClr val="tx1"/>
                </a:solidFill>
                <a:effectLst>
                  <a:outerShdw blurRad="50800" dist="38100" dir="2700000" algn="tl" rotWithShape="0">
                    <a:prstClr val="black">
                      <a:alpha val="40000"/>
                    </a:prstClr>
                  </a:outerShdw>
                </a:effectLst>
              </a:rPr>
              <a:t>ジャンプボタンの押し方でジャンプ力が変化する</a:t>
            </a:r>
            <a:endParaRPr kumimoji="1" lang="en-US" altLang="ja-JP" sz="20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endParaRPr lang="en-US" altLang="ja-JP" sz="2000" dirty="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kumimoji="1"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ステージオブジェクトの配置</a:t>
            </a:r>
            <a:r>
              <a:rPr kumimoji="1"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と</a:t>
            </a:r>
            <a:r>
              <a:rPr kumimoji="1" lang="en-US" altLang="ja-JP" sz="2400" dirty="0" smtClean="0">
                <a:ln>
                  <a:solidFill>
                    <a:schemeClr val="tx1"/>
                  </a:solidFill>
                </a:ln>
                <a:solidFill>
                  <a:schemeClr val="tx1"/>
                </a:solidFill>
                <a:effectLst>
                  <a:outerShdw blurRad="50800" dist="38100" dir="2700000" algn="tl" rotWithShape="0">
                    <a:prstClr val="black">
                      <a:alpha val="40000"/>
                    </a:prstClr>
                  </a:outerShdw>
                </a:effectLst>
              </a:rPr>
              <a:t/>
            </a:r>
            <a:br>
              <a:rPr kumimoji="1" lang="en-US" altLang="ja-JP" sz="2400" dirty="0" smtClean="0">
                <a:ln>
                  <a:solidFill>
                    <a:schemeClr val="tx1"/>
                  </a:solidFill>
                </a:ln>
                <a:solidFill>
                  <a:schemeClr val="tx1"/>
                </a:solidFill>
                <a:effectLst>
                  <a:outerShdw blurRad="50800" dist="38100" dir="2700000" algn="tl" rotWithShape="0">
                    <a:prstClr val="black">
                      <a:alpha val="40000"/>
                    </a:prstClr>
                  </a:outerShdw>
                </a:effectLst>
              </a:rPr>
            </a:br>
            <a:r>
              <a:rPr kumimoji="1"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当たり判定</a:t>
            </a:r>
            <a:r>
              <a:rPr kumimoji="1"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の実装</a:t>
            </a:r>
            <a:endParaRPr kumimoji="1"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r>
              <a:rPr kumimoji="1" lang="ja-JP" altLang="en-US" sz="2000" dirty="0" smtClean="0">
                <a:ln>
                  <a:solidFill>
                    <a:schemeClr val="tx1"/>
                  </a:solidFill>
                </a:ln>
                <a:solidFill>
                  <a:schemeClr val="tx1"/>
                </a:solidFill>
                <a:effectLst>
                  <a:outerShdw blurRad="50800" dist="38100" dir="2700000" algn="tl" rotWithShape="0">
                    <a:prstClr val="black">
                      <a:alpha val="40000"/>
                    </a:prstClr>
                  </a:outerShdw>
                </a:effectLst>
              </a:rPr>
              <a:t>外部ファイルで配置情報を入力</a:t>
            </a:r>
            <a:endParaRPr kumimoji="1" lang="en-US" altLang="ja-JP" sz="20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r>
              <a:rPr lang="ja-JP" altLang="en-US" sz="2000" dirty="0">
                <a:ln>
                  <a:solidFill>
                    <a:schemeClr val="tx1"/>
                  </a:solidFill>
                </a:ln>
                <a:solidFill>
                  <a:schemeClr val="tx1"/>
                </a:solidFill>
                <a:effectLst>
                  <a:outerShdw blurRad="50800" dist="38100" dir="2700000" algn="tl" rotWithShape="0">
                    <a:prstClr val="black">
                      <a:alpha val="40000"/>
                    </a:prstClr>
                  </a:outerShdw>
                </a:effectLst>
              </a:rPr>
              <a:t>中間</a:t>
            </a:r>
            <a:r>
              <a:rPr lang="ja-JP" altLang="en-US" sz="2000" dirty="0" smtClean="0">
                <a:ln>
                  <a:solidFill>
                    <a:schemeClr val="tx1"/>
                  </a:solidFill>
                </a:ln>
                <a:solidFill>
                  <a:schemeClr val="tx1"/>
                </a:solidFill>
                <a:effectLst>
                  <a:outerShdw blurRad="50800" dist="38100" dir="2700000" algn="tl" rotWithShape="0">
                    <a:prstClr val="black">
                      <a:alpha val="40000"/>
                    </a:prstClr>
                  </a:outerShdw>
                </a:effectLst>
              </a:rPr>
              <a:t>地点（リスポーンポイント）の実装</a:t>
            </a:r>
            <a:endParaRPr kumimoji="1" lang="en-US" altLang="ja-JP" sz="20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endParaRPr lang="en-US" altLang="ja-JP" sz="2000" dirty="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kumimoji="1"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タイマーと落下数カウントの</a:t>
            </a:r>
            <a:r>
              <a:rPr kumimoji="1" lang="en-US" altLang="ja-JP" sz="2400" dirty="0" smtClean="0">
                <a:ln>
                  <a:solidFill>
                    <a:schemeClr val="tx1"/>
                  </a:solidFill>
                </a:ln>
                <a:solidFill>
                  <a:schemeClr val="tx1"/>
                </a:solidFill>
                <a:effectLst>
                  <a:outerShdw blurRad="50800" dist="38100" dir="2700000" algn="tl" rotWithShape="0">
                    <a:prstClr val="black">
                      <a:alpha val="40000"/>
                    </a:prstClr>
                  </a:outerShdw>
                </a:effectLst>
              </a:rPr>
              <a:t>UI</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を実装</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kumimoji="1"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落下判定となる</a:t>
            </a:r>
            <a:r>
              <a:rPr kumimoji="1"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溶岩のポリゴン</a:t>
            </a:r>
            <a:r>
              <a:rPr kumimoji="1"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を配置</a:t>
            </a:r>
            <a:endParaRPr kumimoji="1"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p:txBody>
      </p:sp>
      <p:sp>
        <p:nvSpPr>
          <p:cNvPr id="5" name="テキスト ボックス 4"/>
          <p:cNvSpPr txBox="1"/>
          <p:nvPr/>
        </p:nvSpPr>
        <p:spPr>
          <a:xfrm>
            <a:off x="268036" y="9076000"/>
            <a:ext cx="418704" cy="646331"/>
          </a:xfrm>
          <a:prstGeom prst="rect">
            <a:avLst/>
          </a:prstGeom>
          <a:solidFill>
            <a:schemeClr val="bg1"/>
          </a:solidFill>
          <a:ln w="38100">
            <a:solidFill>
              <a:schemeClr val="tx1"/>
            </a:solidFill>
          </a:ln>
        </p:spPr>
        <p:txBody>
          <a:bodyPr wrap="none" rtlCol="0">
            <a:spAutoFit/>
          </a:bodyPr>
          <a:lstStyle/>
          <a:p>
            <a:r>
              <a:rPr lang="en-US" altLang="ja-JP" sz="3600" dirty="0"/>
              <a:t>9</a:t>
            </a:r>
            <a:endParaRPr kumimoji="1" lang="ja-JP" altLang="en-US" sz="3600" dirty="0"/>
          </a:p>
        </p:txBody>
      </p:sp>
    </p:spTree>
    <p:extLst>
      <p:ext uri="{BB962C8B-B14F-4D97-AF65-F5344CB8AC3E}">
        <p14:creationId xmlns:p14="http://schemas.microsoft.com/office/powerpoint/2010/main" val="1420909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4" name="タイトル 1"/>
          <p:cNvSpPr txBox="1">
            <a:spLocks/>
          </p:cNvSpPr>
          <p:nvPr/>
        </p:nvSpPr>
        <p:spPr>
          <a:xfrm>
            <a:off x="514350" y="250521"/>
            <a:ext cx="5829300" cy="9363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a:r>
              <a:rPr lang="en-US" altLang="ja-JP"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α</a:t>
            </a:r>
            <a:r>
              <a:rPr lang="ja-JP" altLang="en-US"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版</a:t>
            </a:r>
            <a:endParaRPr lang="ja-JP" alt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391" y="1350201"/>
            <a:ext cx="2065024" cy="11203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図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9221" y="1307179"/>
            <a:ext cx="2065024" cy="11104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1" y="4226767"/>
            <a:ext cx="2065024" cy="11111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図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4583" y="4226767"/>
            <a:ext cx="2065025" cy="1116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テキスト ボックス 6"/>
          <p:cNvSpPr txBox="1"/>
          <p:nvPr/>
        </p:nvSpPr>
        <p:spPr>
          <a:xfrm>
            <a:off x="128391" y="5510433"/>
            <a:ext cx="6601217" cy="3785652"/>
          </a:xfrm>
          <a:prstGeom prst="rect">
            <a:avLst/>
          </a:prstGeom>
          <a:gradFill flip="none" rotWithShape="1">
            <a:lin ang="2700000" scaled="1"/>
            <a:tileRec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285750" indent="-285750">
              <a:buFont typeface="Arial" panose="020B0604020202020204" pitchFamily="34" charset="0"/>
              <a:buChar char="•"/>
            </a:pP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タイトル、ステージ選択、</a:t>
            </a:r>
            <a:r>
              <a:rPr lang="en-US" altLang="ja-JP" sz="2400" dirty="0" smtClean="0">
                <a:ln>
                  <a:solidFill>
                    <a:srgbClr val="FFFF00"/>
                  </a:solidFill>
                </a:ln>
                <a:solidFill>
                  <a:srgbClr val="FFFF00"/>
                </a:solidFill>
                <a:effectLst>
                  <a:outerShdw blurRad="50800" dist="38100" dir="2700000" algn="tl" rotWithShape="0">
                    <a:prstClr val="black">
                      <a:alpha val="40000"/>
                    </a:prstClr>
                  </a:outerShdw>
                </a:effectLst>
              </a:rPr>
              <a:t/>
            </a:r>
            <a:br>
              <a:rPr lang="en-US" altLang="ja-JP" sz="2400" dirty="0" smtClean="0">
                <a:ln>
                  <a:solidFill>
                    <a:srgbClr val="FFFF00"/>
                  </a:solidFill>
                </a:ln>
                <a:solidFill>
                  <a:srgbClr val="FFFF00"/>
                </a:solidFill>
                <a:effectLst>
                  <a:outerShdw blurRad="50800" dist="38100" dir="2700000" algn="tl" rotWithShape="0">
                    <a:prstClr val="black">
                      <a:alpha val="40000"/>
                    </a:prstClr>
                  </a:outerShdw>
                </a:effectLst>
              </a:rPr>
            </a:b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リザルト、ランキング画面</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の実装</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難易別ステージでのオブジェクト配置、</a:t>
            </a:r>
            <a:r>
              <a:rPr lang="en-US" altLang="ja-JP" sz="2400" dirty="0" smtClean="0">
                <a:ln>
                  <a:solidFill>
                    <a:srgbClr val="FFFF00"/>
                  </a:solidFill>
                </a:ln>
                <a:solidFill>
                  <a:srgbClr val="FFFF00"/>
                </a:solidFill>
                <a:effectLst>
                  <a:outerShdw blurRad="50800" dist="38100" dir="2700000" algn="tl" rotWithShape="0">
                    <a:prstClr val="black">
                      <a:alpha val="40000"/>
                    </a:prstClr>
                  </a:outerShdw>
                </a:effectLst>
              </a:rPr>
              <a:t/>
            </a:r>
            <a:br>
              <a:rPr lang="en-US" altLang="ja-JP" sz="2400" dirty="0" smtClean="0">
                <a:ln>
                  <a:solidFill>
                    <a:srgbClr val="FFFF00"/>
                  </a:solidFill>
                </a:ln>
                <a:solidFill>
                  <a:srgbClr val="FFFF00"/>
                </a:solidFill>
                <a:effectLst>
                  <a:outerShdw blurRad="50800" dist="38100" dir="2700000" algn="tl" rotWithShape="0">
                    <a:prstClr val="black">
                      <a:alpha val="40000"/>
                    </a:prstClr>
                  </a:outerShdw>
                </a:effectLst>
              </a:rPr>
            </a:b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ランキングの管理処理実装</a:t>
            </a:r>
            <a:endParaRPr lang="en-US" altLang="ja-JP" sz="2400" dirty="0">
              <a:ln>
                <a:solidFill>
                  <a:srgbClr val="FFFF00"/>
                </a:solidFill>
              </a:ln>
              <a:solidFill>
                <a:srgbClr val="FFFF00"/>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スタート地点手前に操作確認ができる</a:t>
            </a:r>
            <a:r>
              <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rPr>
              <a:t/>
            </a:r>
            <a:br>
              <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rPr>
            </a:b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チュートリアルエリア</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の実装</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endParaRPr lang="en-US" altLang="ja-JP" sz="2400" dirty="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フォグ効果</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の実装</a:t>
            </a:r>
            <a:endParaRPr lang="en-US" altLang="ja-JP" sz="2400" dirty="0">
              <a:ln>
                <a:solidFill>
                  <a:schemeClr val="tx1"/>
                </a:solidFill>
              </a:ln>
              <a:solidFill>
                <a:schemeClr val="tx1"/>
              </a:solidFill>
              <a:effectLst>
                <a:outerShdw blurRad="50800" dist="38100" dir="2700000" algn="tl" rotWithShape="0">
                  <a:prstClr val="black">
                    <a:alpha val="40000"/>
                  </a:prstClr>
                </a:outerShdw>
              </a:effectLst>
            </a:endParaRPr>
          </a:p>
        </p:txBody>
      </p:sp>
      <p:pic>
        <p:nvPicPr>
          <p:cNvPr id="8" name="図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6472" y="2072106"/>
            <a:ext cx="4914331" cy="2553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テキスト ボックス 9"/>
          <p:cNvSpPr txBox="1"/>
          <p:nvPr/>
        </p:nvSpPr>
        <p:spPr>
          <a:xfrm>
            <a:off x="6076865" y="9059092"/>
            <a:ext cx="652743" cy="646331"/>
          </a:xfrm>
          <a:prstGeom prst="rect">
            <a:avLst/>
          </a:prstGeom>
          <a:solidFill>
            <a:schemeClr val="bg1"/>
          </a:solidFill>
          <a:ln w="38100">
            <a:solidFill>
              <a:schemeClr val="tx1"/>
            </a:solidFill>
          </a:ln>
        </p:spPr>
        <p:txBody>
          <a:bodyPr wrap="none" rtlCol="0">
            <a:spAutoFit/>
          </a:bodyPr>
          <a:lstStyle/>
          <a:p>
            <a:r>
              <a:rPr lang="en-US" altLang="ja-JP" sz="3600" dirty="0" smtClean="0"/>
              <a:t>10</a:t>
            </a:r>
            <a:endParaRPr kumimoji="1" lang="ja-JP" altLang="en-US" sz="3600" dirty="0"/>
          </a:p>
        </p:txBody>
      </p:sp>
    </p:spTree>
    <p:extLst>
      <p:ext uri="{BB962C8B-B14F-4D97-AF65-F5344CB8AC3E}">
        <p14:creationId xmlns:p14="http://schemas.microsoft.com/office/powerpoint/2010/main" val="285221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4" name="タイトル 1"/>
          <p:cNvSpPr txBox="1">
            <a:spLocks/>
          </p:cNvSpPr>
          <p:nvPr/>
        </p:nvSpPr>
        <p:spPr>
          <a:xfrm>
            <a:off x="514350" y="250521"/>
            <a:ext cx="5829300" cy="9363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a:r>
              <a:rPr lang="en-US" altLang="ja-JP"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β</a:t>
            </a:r>
            <a:r>
              <a:rPr lang="ja-JP" altLang="en-US"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版</a:t>
            </a:r>
            <a:endParaRPr lang="en-US" altLang="ja-JP"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テキスト ボックス 4"/>
          <p:cNvSpPr txBox="1"/>
          <p:nvPr/>
        </p:nvSpPr>
        <p:spPr>
          <a:xfrm>
            <a:off x="128391" y="5184757"/>
            <a:ext cx="6601217" cy="3785652"/>
          </a:xfrm>
          <a:prstGeom prst="rect">
            <a:avLst/>
          </a:prstGeom>
          <a:gradFill flip="none" rotWithShape="1">
            <a:lin ang="2700000" scaled="1"/>
            <a:tileRec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285750" indent="-285750">
              <a:buFont typeface="Arial" panose="020B0604020202020204" pitchFamily="34" charset="0"/>
              <a:buChar char="•"/>
            </a:pP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足場ギミック</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の実装</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移動する足場</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の実装</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踏んだ足場が落下する挙動</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の実装</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r>
              <a:rPr lang="ja-JP" altLang="en-US" sz="2400" dirty="0">
                <a:ln>
                  <a:solidFill>
                    <a:srgbClr val="FFFF00"/>
                  </a:solidFill>
                </a:ln>
                <a:solidFill>
                  <a:srgbClr val="FFFF00"/>
                </a:solidFill>
                <a:effectLst>
                  <a:outerShdw blurRad="50800" dist="38100" dir="2700000" algn="tl" rotWithShape="0">
                    <a:prstClr val="black">
                      <a:alpha val="40000"/>
                    </a:prstClr>
                  </a:outerShdw>
                </a:effectLst>
              </a:rPr>
              <a:t>足場数</a:t>
            </a: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カウントボーナス</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の実装</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チュートリアルエリア</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の整備</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endParaRPr lang="en-US" altLang="ja-JP" sz="2400" dirty="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走行、着地、落下死エフェクト</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の実装</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endParaRPr lang="en-US" altLang="ja-JP" sz="2400" dirty="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ゲームバランスの調整</a:t>
            </a:r>
            <a:endParaRPr lang="en-US" altLang="ja-JP" sz="2400" dirty="0">
              <a:ln>
                <a:solidFill>
                  <a:schemeClr val="tx1"/>
                </a:solidFill>
              </a:ln>
              <a:solidFill>
                <a:schemeClr val="tx1"/>
              </a:solidFill>
              <a:effectLst>
                <a:outerShdw blurRad="50800" dist="38100" dir="2700000" algn="tl" rotWithShape="0">
                  <a:prstClr val="black">
                    <a:alpha val="40000"/>
                  </a:prstClr>
                </a:outerShdw>
              </a:effectLst>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32" y="1559627"/>
            <a:ext cx="6345333" cy="32523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テキスト ボックス 7"/>
          <p:cNvSpPr txBox="1"/>
          <p:nvPr/>
        </p:nvSpPr>
        <p:spPr>
          <a:xfrm>
            <a:off x="268035" y="9080122"/>
            <a:ext cx="652743" cy="646331"/>
          </a:xfrm>
          <a:prstGeom prst="rect">
            <a:avLst/>
          </a:prstGeom>
          <a:solidFill>
            <a:schemeClr val="bg1"/>
          </a:solidFill>
          <a:ln w="38100">
            <a:solidFill>
              <a:schemeClr val="tx1"/>
            </a:solidFill>
          </a:ln>
        </p:spPr>
        <p:txBody>
          <a:bodyPr wrap="none" rtlCol="0">
            <a:spAutoFit/>
          </a:bodyPr>
          <a:lstStyle/>
          <a:p>
            <a:r>
              <a:rPr lang="en-US" altLang="ja-JP" sz="3600" dirty="0" smtClean="0"/>
              <a:t>11</a:t>
            </a:r>
            <a:endParaRPr kumimoji="1" lang="ja-JP" altLang="en-US" sz="3600" dirty="0"/>
          </a:p>
        </p:txBody>
      </p:sp>
    </p:spTree>
    <p:extLst>
      <p:ext uri="{BB962C8B-B14F-4D97-AF65-F5344CB8AC3E}">
        <p14:creationId xmlns:p14="http://schemas.microsoft.com/office/powerpoint/2010/main" val="131798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4" name="タイトル 1"/>
          <p:cNvSpPr txBox="1">
            <a:spLocks/>
          </p:cNvSpPr>
          <p:nvPr/>
        </p:nvSpPr>
        <p:spPr>
          <a:xfrm>
            <a:off x="514350" y="250521"/>
            <a:ext cx="5829300" cy="9363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a:r>
              <a:rPr lang="ja-JP" altLang="en-US"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マスター版</a:t>
            </a:r>
            <a:endParaRPr lang="ja-JP" alt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 name="テキスト ボックス 4"/>
          <p:cNvSpPr txBox="1"/>
          <p:nvPr/>
        </p:nvSpPr>
        <p:spPr>
          <a:xfrm>
            <a:off x="128391" y="6120236"/>
            <a:ext cx="6601217" cy="3046988"/>
          </a:xfrm>
          <a:prstGeom prst="rect">
            <a:avLst/>
          </a:prstGeom>
          <a:gradFill flip="none" rotWithShape="1">
            <a:lin ang="2700000" scaled="1"/>
            <a:tileRect/>
          </a:gradFill>
        </p:spPr>
        <p:style>
          <a:lnRef idx="0">
            <a:schemeClr val="accent2"/>
          </a:lnRef>
          <a:fillRef idx="3">
            <a:schemeClr val="accent2"/>
          </a:fillRef>
          <a:effectRef idx="3">
            <a:schemeClr val="accent2"/>
          </a:effectRef>
          <a:fontRef idx="minor">
            <a:schemeClr val="lt1"/>
          </a:fontRef>
        </p:style>
        <p:txBody>
          <a:bodyPr wrap="square" rtlCol="0">
            <a:spAutoFit/>
          </a:bodyPr>
          <a:lstStyle/>
          <a:p>
            <a:pPr marL="285750" indent="-285750">
              <a:buFont typeface="Arial" panose="020B0604020202020204" pitchFamily="34" charset="0"/>
              <a:buChar char="•"/>
            </a:pPr>
            <a:r>
              <a:rPr lang="ja-JP" altLang="en-US" sz="2400" i="1" u="sng" dirty="0" smtClean="0">
                <a:ln>
                  <a:solidFill>
                    <a:schemeClr val="tx1"/>
                  </a:solidFill>
                </a:ln>
                <a:solidFill>
                  <a:schemeClr val="tx1"/>
                </a:solidFill>
                <a:effectLst>
                  <a:outerShdw blurRad="50800" dist="38100" dir="2700000" algn="tl" rotWithShape="0">
                    <a:prstClr val="black">
                      <a:alpha val="40000"/>
                    </a:prstClr>
                  </a:outerShdw>
                </a:effectLst>
              </a:rPr>
              <a:t>ゲームの完成形</a:t>
            </a:r>
            <a:endParaRPr lang="en-US" altLang="ja-JP" sz="2400" i="1" u="sng"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ja-JP" altLang="en-US" sz="2400" dirty="0">
                <a:ln>
                  <a:solidFill>
                    <a:srgbClr val="FFFF00"/>
                  </a:solidFill>
                </a:ln>
                <a:solidFill>
                  <a:srgbClr val="FFFF00"/>
                </a:solidFill>
                <a:effectLst>
                  <a:outerShdw blurRad="50800" dist="38100" dir="2700000" algn="tl" rotWithShape="0">
                    <a:prstClr val="black">
                      <a:alpha val="40000"/>
                    </a:prstClr>
                  </a:outerShdw>
                </a:effectLst>
              </a:rPr>
              <a:t>各</a:t>
            </a: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ステージデータ</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の完成</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endParaRPr lang="en-US" altLang="ja-JP" sz="2400" dirty="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各ゲームシーンのテクスチャの差し替え</a:t>
            </a:r>
            <a:endParaRPr lang="en-US" altLang="ja-JP" sz="2400" dirty="0" smtClean="0">
              <a:ln>
                <a:solidFill>
                  <a:srgbClr val="FFFF00"/>
                </a:solidFill>
              </a:ln>
              <a:solidFill>
                <a:srgbClr val="FFFF00"/>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endParaRPr lang="en-US" altLang="ja-JP" sz="2400" dirty="0">
              <a:ln>
                <a:solidFill>
                  <a:schemeClr val="tx1"/>
                </a:solidFill>
              </a:ln>
              <a:solidFill>
                <a:schemeClr val="tx1"/>
              </a:solidFill>
              <a:effectLst>
                <a:outerShdw blurRad="50800" dist="38100" dir="2700000" algn="tl" rotWithShape="0">
                  <a:prstClr val="black">
                    <a:alpha val="40000"/>
                  </a:prstClr>
                </a:outerShdw>
              </a:effectLst>
            </a:endParaRPr>
          </a:p>
          <a:p>
            <a:pPr marL="285750" indent="-285750">
              <a:buFont typeface="Arial" panose="020B0604020202020204" pitchFamily="34" charset="0"/>
              <a:buChar char="•"/>
            </a:pP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継続して</a:t>
            </a:r>
            <a:r>
              <a:rPr lang="ja-JP" altLang="en-US" sz="2400" dirty="0" smtClean="0">
                <a:ln>
                  <a:solidFill>
                    <a:srgbClr val="FFFF00"/>
                  </a:solidFill>
                </a:ln>
                <a:solidFill>
                  <a:srgbClr val="FFFF00"/>
                </a:solidFill>
                <a:effectLst>
                  <a:outerShdw blurRad="50800" dist="38100" dir="2700000" algn="tl" rotWithShape="0">
                    <a:prstClr val="black">
                      <a:alpha val="40000"/>
                    </a:prstClr>
                  </a:outerShdw>
                </a:effectLst>
              </a:rPr>
              <a:t>ゲームバランス</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の調整</a:t>
            </a:r>
            <a:endPar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endParaRPr>
          </a:p>
          <a:p>
            <a:pPr marL="742950" lvl="1" indent="-285750">
              <a:buFont typeface="Arial" panose="020B0604020202020204" pitchFamily="34" charset="0"/>
              <a:buChar char="•"/>
            </a:pPr>
            <a:r>
              <a:rPr lang="ja-JP" altLang="en-US" sz="2400" dirty="0">
                <a:ln>
                  <a:solidFill>
                    <a:schemeClr val="tx1"/>
                  </a:solidFill>
                </a:ln>
                <a:solidFill>
                  <a:schemeClr val="tx1"/>
                </a:solidFill>
                <a:effectLst>
                  <a:outerShdw blurRad="50800" dist="38100" dir="2700000" algn="tl" rotWithShape="0">
                    <a:prstClr val="black">
                      <a:alpha val="40000"/>
                    </a:prstClr>
                  </a:outerShdw>
                </a:effectLst>
              </a:rPr>
              <a:t>これ</a:t>
            </a:r>
            <a:r>
              <a:rPr lang="ja-JP" altLang="en-US" sz="2400" dirty="0" smtClean="0">
                <a:ln>
                  <a:solidFill>
                    <a:schemeClr val="tx1"/>
                  </a:solidFill>
                </a:ln>
                <a:solidFill>
                  <a:schemeClr val="tx1"/>
                </a:solidFill>
                <a:effectLst>
                  <a:outerShdw blurRad="50800" dist="38100" dir="2700000" algn="tl" rotWithShape="0">
                    <a:prstClr val="black">
                      <a:alpha val="40000"/>
                    </a:prstClr>
                  </a:outerShdw>
                </a:effectLst>
              </a:rPr>
              <a:t>が一番大変</a:t>
            </a:r>
            <a:r>
              <a:rPr lang="en-US" altLang="ja-JP" sz="2400" dirty="0" err="1" smtClean="0">
                <a:ln>
                  <a:solidFill>
                    <a:schemeClr val="tx1"/>
                  </a:solidFill>
                </a:ln>
                <a:solidFill>
                  <a:schemeClr val="tx1"/>
                </a:solidFill>
                <a:effectLst>
                  <a:outerShdw blurRad="50800" dist="38100" dir="2700000" algn="tl" rotWithShape="0">
                    <a:prstClr val="black">
                      <a:alpha val="40000"/>
                    </a:prstClr>
                  </a:outerShdw>
                </a:effectLst>
              </a:rPr>
              <a:t>orz</a:t>
            </a:r>
            <a:r>
              <a:rPr lang="en-US" altLang="ja-JP" sz="2400" dirty="0" smtClean="0">
                <a:ln>
                  <a:solidFill>
                    <a:schemeClr val="tx1"/>
                  </a:solidFill>
                </a:ln>
                <a:solidFill>
                  <a:schemeClr val="tx1"/>
                </a:solidFill>
                <a:effectLst>
                  <a:outerShdw blurRad="50800" dist="38100" dir="2700000" algn="tl" rotWithShape="0">
                    <a:prstClr val="black">
                      <a:alpha val="40000"/>
                    </a:prstClr>
                  </a:outerShdw>
                </a:effectLst>
              </a:rPr>
              <a:t>…</a:t>
            </a:r>
            <a:endParaRPr lang="en-US" altLang="ja-JP" sz="2400" dirty="0">
              <a:ln>
                <a:solidFill>
                  <a:schemeClr val="tx1"/>
                </a:solidFill>
              </a:ln>
              <a:solidFill>
                <a:schemeClr val="tx1"/>
              </a:solidFill>
              <a:effectLst>
                <a:outerShdw blurRad="50800" dist="38100" dir="2700000" algn="tl" rotWithShape="0">
                  <a:prstClr val="black">
                    <a:alpha val="40000"/>
                  </a:prstClr>
                </a:outerShdw>
              </a:effectLst>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392" y="1565233"/>
            <a:ext cx="3753948" cy="20297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5659" y="2530257"/>
            <a:ext cx="3753949" cy="19514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1" y="3971493"/>
            <a:ext cx="3753949" cy="19337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テキスト ボックス 7"/>
          <p:cNvSpPr txBox="1"/>
          <p:nvPr/>
        </p:nvSpPr>
        <p:spPr>
          <a:xfrm>
            <a:off x="6076865" y="9059092"/>
            <a:ext cx="652743" cy="646331"/>
          </a:xfrm>
          <a:prstGeom prst="rect">
            <a:avLst/>
          </a:prstGeom>
          <a:solidFill>
            <a:schemeClr val="bg1"/>
          </a:solidFill>
          <a:ln w="38100">
            <a:solidFill>
              <a:schemeClr val="tx1"/>
            </a:solidFill>
          </a:ln>
        </p:spPr>
        <p:txBody>
          <a:bodyPr wrap="none" rtlCol="0">
            <a:spAutoFit/>
          </a:bodyPr>
          <a:lstStyle/>
          <a:p>
            <a:r>
              <a:rPr lang="en-US" altLang="ja-JP" sz="3600" dirty="0" smtClean="0"/>
              <a:t>12</a:t>
            </a:r>
            <a:endParaRPr kumimoji="1" lang="ja-JP" altLang="en-US" sz="3600" dirty="0"/>
          </a:p>
        </p:txBody>
      </p:sp>
    </p:spTree>
    <p:extLst>
      <p:ext uri="{BB962C8B-B14F-4D97-AF65-F5344CB8AC3E}">
        <p14:creationId xmlns:p14="http://schemas.microsoft.com/office/powerpoint/2010/main" val="2237004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1739">
            <a:off x="3268960" y="1598315"/>
            <a:ext cx="3940809" cy="2838220"/>
          </a:xfrm>
          <a:prstGeom prst="rect">
            <a:avLst/>
          </a:prstGeom>
        </p:spPr>
      </p:pic>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71004">
            <a:off x="3248830" y="4179224"/>
            <a:ext cx="3952919" cy="2223517"/>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327229">
            <a:off x="3003880" y="3021231"/>
            <a:ext cx="3070064" cy="1726911"/>
          </a:xfrm>
          <a:prstGeom prst="rect">
            <a:avLst/>
          </a:prstGeom>
        </p:spPr>
      </p:pic>
      <p:pic>
        <p:nvPicPr>
          <p:cNvPr id="18" name="図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198076">
            <a:off x="-1040603" y="-157129"/>
            <a:ext cx="4203637" cy="2364547"/>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61858">
            <a:off x="1830660" y="332530"/>
            <a:ext cx="2875686" cy="1617573"/>
          </a:xfrm>
          <a:prstGeom prst="rect">
            <a:avLst/>
          </a:prstGeom>
        </p:spPr>
      </p:pic>
      <p:pic>
        <p:nvPicPr>
          <p:cNvPr id="10" name="図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723885">
            <a:off x="4042053" y="7956493"/>
            <a:ext cx="3165196" cy="1780423"/>
          </a:xfrm>
          <a:prstGeom prst="rect">
            <a:avLst/>
          </a:prstGeom>
        </p:spPr>
      </p:pic>
      <p:pic>
        <p:nvPicPr>
          <p:cNvPr id="9" name="図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401695">
            <a:off x="1906813" y="7738479"/>
            <a:ext cx="3140242" cy="1766386"/>
          </a:xfrm>
          <a:prstGeom prst="rect">
            <a:avLst/>
          </a:prstGeom>
        </p:spPr>
      </p:pic>
      <p:pic>
        <p:nvPicPr>
          <p:cNvPr id="12" name="図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1423935">
            <a:off x="1902881" y="6075524"/>
            <a:ext cx="3228984" cy="1816303"/>
          </a:xfrm>
          <a:prstGeom prst="rect">
            <a:avLst/>
          </a:prstGeom>
        </p:spPr>
      </p:pic>
      <p:pic>
        <p:nvPicPr>
          <p:cNvPr id="14" name="図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848230">
            <a:off x="-385380" y="4404735"/>
            <a:ext cx="4011953" cy="2256724"/>
          </a:xfrm>
          <a:prstGeom prst="rect">
            <a:avLst/>
          </a:prstGeom>
        </p:spPr>
      </p:pic>
      <p:pic>
        <p:nvPicPr>
          <p:cNvPr id="8" name="図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0776205">
            <a:off x="-264696" y="6773577"/>
            <a:ext cx="2983832" cy="1678406"/>
          </a:xfrm>
          <a:prstGeom prst="rect">
            <a:avLst/>
          </a:prstGeom>
        </p:spPr>
      </p:pic>
      <p:pic>
        <p:nvPicPr>
          <p:cNvPr id="7" name="図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53561" y="8361978"/>
            <a:ext cx="6858000" cy="637674"/>
          </a:xfrm>
          <a:prstGeom prst="rect">
            <a:avLst/>
          </a:prstGeom>
        </p:spPr>
      </p:pic>
      <p:pic>
        <p:nvPicPr>
          <p:cNvPr id="11" name="図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220847">
            <a:off x="4529261" y="6446085"/>
            <a:ext cx="3092116" cy="1739315"/>
          </a:xfrm>
          <a:prstGeom prst="rect">
            <a:avLst/>
          </a:prstGeom>
        </p:spPr>
      </p:pic>
      <p:pic>
        <p:nvPicPr>
          <p:cNvPr id="17" name="図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565459">
            <a:off x="-192223" y="1620233"/>
            <a:ext cx="3015029" cy="1695954"/>
          </a:xfrm>
          <a:prstGeom prst="rect">
            <a:avLst/>
          </a:prstGeom>
        </p:spPr>
      </p:pic>
      <p:pic>
        <p:nvPicPr>
          <p:cNvPr id="21" name="図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1174009">
            <a:off x="2170174" y="1254845"/>
            <a:ext cx="3604952" cy="2027786"/>
          </a:xfrm>
          <a:prstGeom prst="rect">
            <a:avLst/>
          </a:prstGeom>
        </p:spPr>
      </p:pic>
      <p:pic>
        <p:nvPicPr>
          <p:cNvPr id="19" name="図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21305240">
            <a:off x="-119587" y="2914736"/>
            <a:ext cx="3480365" cy="1957705"/>
          </a:xfrm>
          <a:prstGeom prst="rect">
            <a:avLst/>
          </a:prstGeom>
        </p:spPr>
      </p:pic>
      <p:pic>
        <p:nvPicPr>
          <p:cNvPr id="20" name="図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21289328">
            <a:off x="4206703" y="290840"/>
            <a:ext cx="2850619" cy="1603474"/>
          </a:xfrm>
          <a:prstGeom prst="rect">
            <a:avLst/>
          </a:prstGeom>
        </p:spPr>
      </p:pic>
      <p:pic>
        <p:nvPicPr>
          <p:cNvPr id="6" name="図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6858000" cy="637674"/>
          </a:xfrm>
          <a:prstGeom prst="rect">
            <a:avLst/>
          </a:prstGeom>
        </p:spPr>
      </p:pic>
      <p:sp>
        <p:nvSpPr>
          <p:cNvPr id="4" name="テキスト ボックス 3"/>
          <p:cNvSpPr txBox="1"/>
          <p:nvPr/>
        </p:nvSpPr>
        <p:spPr>
          <a:xfrm rot="615767">
            <a:off x="2370425" y="641278"/>
            <a:ext cx="4771029" cy="769441"/>
          </a:xfrm>
          <a:prstGeom prst="rect">
            <a:avLst/>
          </a:prstGeom>
          <a:solidFill>
            <a:schemeClr val="tx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kumimoji="1" lang="ja-JP" altLang="en-US" sz="4400" b="1" dirty="0" smtClean="0">
                <a:ln w="13462">
                  <a:solidFill>
                    <a:schemeClr val="tx1"/>
                  </a:solidFill>
                  <a:prstDash val="solid"/>
                </a:ln>
                <a:solidFill>
                  <a:srgbClr val="FF0000"/>
                </a:solidFill>
                <a:effectLst>
                  <a:glow rad="101600">
                    <a:schemeClr val="accent3">
                      <a:satMod val="175000"/>
                      <a:alpha val="40000"/>
                    </a:schemeClr>
                  </a:glow>
                  <a:outerShdw blurRad="50800" dist="38100" dir="10800000" algn="r" rotWithShape="0">
                    <a:prstClr val="black">
                      <a:alpha val="40000"/>
                    </a:prstClr>
                  </a:outerShdw>
                </a:effectLst>
              </a:rPr>
              <a:t>卒プレの様子！！</a:t>
            </a:r>
            <a:endParaRPr kumimoji="1" lang="ja-JP" altLang="en-US" sz="4400" b="1" dirty="0">
              <a:ln w="13462">
                <a:solidFill>
                  <a:schemeClr val="tx1"/>
                </a:solidFill>
                <a:prstDash val="solid"/>
              </a:ln>
              <a:solidFill>
                <a:srgbClr val="FF0000"/>
              </a:solidFill>
              <a:effectLst>
                <a:glow rad="101600">
                  <a:schemeClr val="accent3">
                    <a:satMod val="175000"/>
                    <a:alpha val="40000"/>
                  </a:schemeClr>
                </a:glow>
                <a:outerShdw blurRad="50800" dist="38100" dir="10800000" algn="r" rotWithShape="0">
                  <a:prstClr val="black">
                    <a:alpha val="40000"/>
                  </a:prstClr>
                </a:outerShdw>
              </a:effectLst>
            </a:endParaRPr>
          </a:p>
        </p:txBody>
      </p:sp>
      <p:sp>
        <p:nvSpPr>
          <p:cNvPr id="25" name="テキスト ボックス 24"/>
          <p:cNvSpPr txBox="1"/>
          <p:nvPr/>
        </p:nvSpPr>
        <p:spPr>
          <a:xfrm>
            <a:off x="594407" y="7658570"/>
            <a:ext cx="5724644"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kumimoji="1" lang="ja-JP" altLang="en-US" sz="2400" b="1" dirty="0" smtClean="0">
                <a:ln w="6600">
                  <a:solidFill>
                    <a:srgbClr val="FFC000"/>
                  </a:solidFill>
                  <a:prstDash val="solid"/>
                </a:ln>
                <a:solidFill>
                  <a:srgbClr val="FFFFFF"/>
                </a:solidFill>
                <a:effectLst>
                  <a:glow rad="101600">
                    <a:srgbClr val="FFC000">
                      <a:alpha val="40000"/>
                    </a:srgbClr>
                  </a:glow>
                  <a:outerShdw dist="38100" dir="2700000" algn="tl" rotWithShape="0">
                    <a:schemeClr val="accent2"/>
                  </a:outerShdw>
                </a:effectLst>
              </a:rPr>
              <a:t>多くの方にプレイしていただけました！</a:t>
            </a:r>
            <a:endParaRPr kumimoji="1" lang="ja-JP" altLang="en-US" sz="2400" b="1" dirty="0">
              <a:ln w="6600">
                <a:solidFill>
                  <a:srgbClr val="FFC000"/>
                </a:solidFill>
                <a:prstDash val="solid"/>
              </a:ln>
              <a:solidFill>
                <a:srgbClr val="FFFFFF"/>
              </a:solidFill>
              <a:effectLst>
                <a:glow rad="101600">
                  <a:srgbClr val="FFC000">
                    <a:alpha val="40000"/>
                  </a:srgbClr>
                </a:glow>
                <a:outerShdw dist="38100" dir="2700000" algn="tl" rotWithShape="0">
                  <a:schemeClr val="accent2"/>
                </a:outerShdw>
              </a:effectLst>
            </a:endParaRPr>
          </a:p>
        </p:txBody>
      </p:sp>
      <p:sp>
        <p:nvSpPr>
          <p:cNvPr id="22" name="テキスト ボックス 21"/>
          <p:cNvSpPr txBox="1"/>
          <p:nvPr/>
        </p:nvSpPr>
        <p:spPr>
          <a:xfrm>
            <a:off x="268035" y="9080122"/>
            <a:ext cx="652743" cy="646331"/>
          </a:xfrm>
          <a:prstGeom prst="rect">
            <a:avLst/>
          </a:prstGeom>
          <a:solidFill>
            <a:schemeClr val="bg1"/>
          </a:solidFill>
          <a:ln w="38100">
            <a:solidFill>
              <a:schemeClr val="tx1"/>
            </a:solidFill>
          </a:ln>
        </p:spPr>
        <p:txBody>
          <a:bodyPr wrap="none" rtlCol="0">
            <a:spAutoFit/>
          </a:bodyPr>
          <a:lstStyle/>
          <a:p>
            <a:r>
              <a:rPr lang="en-US" altLang="ja-JP" sz="3600" dirty="0" smtClean="0"/>
              <a:t>13</a:t>
            </a:r>
            <a:endParaRPr kumimoji="1" lang="ja-JP" altLang="en-US" sz="3600" dirty="0"/>
          </a:p>
        </p:txBody>
      </p:sp>
      <p:pic>
        <p:nvPicPr>
          <p:cNvPr id="23" name="図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30662" y="8965057"/>
            <a:ext cx="1088004" cy="7226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31250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pic>
        <p:nvPicPr>
          <p:cNvPr id="11" name="図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3747" y="3102248"/>
            <a:ext cx="4772689" cy="3173292"/>
          </a:xfrm>
          <a:prstGeom prst="rect">
            <a:avLst/>
          </a:prstGeom>
          <a:ln>
            <a:noFill/>
          </a:ln>
          <a:effectLst>
            <a:outerShdw blurRad="292100" dist="139700" dir="2700000" algn="tl" rotWithShape="0">
              <a:srgbClr val="333333">
                <a:alpha val="65000"/>
              </a:srgbClr>
            </a:outerShdw>
          </a:effectLst>
        </p:spPr>
      </p:pic>
      <p:pic>
        <p:nvPicPr>
          <p:cNvPr id="4" name="図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738" y="8839200"/>
            <a:ext cx="1894448" cy="1353177"/>
          </a:xfrm>
          <a:prstGeom prst="rect">
            <a:avLst/>
          </a:prstGeom>
        </p:spPr>
      </p:pic>
      <p:graphicFrame>
        <p:nvGraphicFramePr>
          <p:cNvPr id="5" name="図表 4"/>
          <p:cNvGraphicFramePr/>
          <p:nvPr>
            <p:extLst>
              <p:ext uri="{D42A27DB-BD31-4B8C-83A1-F6EECF244321}">
                <p14:modId xmlns:p14="http://schemas.microsoft.com/office/powerpoint/2010/main" val="1064574978"/>
              </p:ext>
            </p:extLst>
          </p:nvPr>
        </p:nvGraphicFramePr>
        <p:xfrm>
          <a:off x="1296424" y="986583"/>
          <a:ext cx="5433184" cy="77548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図 5"/>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rot="515325">
            <a:off x="2491410" y="8874926"/>
            <a:ext cx="886610" cy="846079"/>
          </a:xfrm>
          <a:prstGeom prst="rect">
            <a:avLst/>
          </a:prstGeom>
          <a:effectLst>
            <a:outerShdw blurRad="50800" dist="38100" dir="2700000" algn="tl" rotWithShape="0">
              <a:prstClr val="black">
                <a:alpha val="40000"/>
              </a:prstClr>
            </a:outerShdw>
          </a:effectLst>
        </p:spPr>
      </p:pic>
      <p:sp>
        <p:nvSpPr>
          <p:cNvPr id="7" name="アーチ 6"/>
          <p:cNvSpPr/>
          <p:nvPr/>
        </p:nvSpPr>
        <p:spPr>
          <a:xfrm rot="825178">
            <a:off x="3718965" y="9030512"/>
            <a:ext cx="760879" cy="400574"/>
          </a:xfrm>
          <a:prstGeom prst="blockArc">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アーチ 7"/>
          <p:cNvSpPr/>
          <p:nvPr/>
        </p:nvSpPr>
        <p:spPr>
          <a:xfrm rot="801016">
            <a:off x="3554696" y="9234277"/>
            <a:ext cx="760879" cy="400574"/>
          </a:xfrm>
          <a:prstGeom prst="blockArc">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円柱 8"/>
          <p:cNvSpPr/>
          <p:nvPr/>
        </p:nvSpPr>
        <p:spPr>
          <a:xfrm>
            <a:off x="4680080" y="9195233"/>
            <a:ext cx="922150" cy="641109"/>
          </a:xfrm>
          <a:prstGeom prst="can">
            <a:avLst/>
          </a:prstGeom>
          <a:solidFill>
            <a:srgbClr val="5F9C9D"/>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10" name="タイトル 1"/>
          <p:cNvSpPr txBox="1">
            <a:spLocks/>
          </p:cNvSpPr>
          <p:nvPr/>
        </p:nvSpPr>
        <p:spPr>
          <a:xfrm>
            <a:off x="514349" y="146742"/>
            <a:ext cx="5829300" cy="73682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a:r>
              <a:rPr lang="ja-JP" altLang="en-US" sz="3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制作者のコメント</a:t>
            </a:r>
            <a:endParaRPr lang="ja-JP"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テキスト ボックス 11"/>
          <p:cNvSpPr txBox="1"/>
          <p:nvPr/>
        </p:nvSpPr>
        <p:spPr>
          <a:xfrm>
            <a:off x="6076865" y="9059092"/>
            <a:ext cx="652743" cy="646331"/>
          </a:xfrm>
          <a:prstGeom prst="rect">
            <a:avLst/>
          </a:prstGeom>
          <a:solidFill>
            <a:schemeClr val="bg1"/>
          </a:solidFill>
          <a:ln w="38100">
            <a:solidFill>
              <a:schemeClr val="tx1"/>
            </a:solidFill>
          </a:ln>
        </p:spPr>
        <p:txBody>
          <a:bodyPr wrap="none" rtlCol="0">
            <a:spAutoFit/>
          </a:bodyPr>
          <a:lstStyle/>
          <a:p>
            <a:r>
              <a:rPr lang="en-US" altLang="ja-JP" sz="3600" dirty="0" smtClean="0"/>
              <a:t>14</a:t>
            </a:r>
            <a:endParaRPr kumimoji="1" lang="ja-JP" altLang="en-US" sz="3600" dirty="0"/>
          </a:p>
        </p:txBody>
      </p:sp>
      <p:pic>
        <p:nvPicPr>
          <p:cNvPr id="13" name="図 12"/>
          <p:cNvPicPr>
            <a:picLocks noChangeAspect="1"/>
          </p:cNvPicPr>
          <p:nvPr/>
        </p:nvPicPr>
        <p:blipFill rotWithShape="1">
          <a:blip r:embed="rId11" cstate="print">
            <a:extLst>
              <a:ext uri="{28A0092B-C50C-407E-A947-70E740481C1C}">
                <a14:useLocalDpi xmlns:a14="http://schemas.microsoft.com/office/drawing/2010/main" val="0"/>
              </a:ext>
            </a:extLst>
          </a:blip>
          <a:srcRect l="10318" t="14099" r="10132" b="18694"/>
          <a:stretch/>
        </p:blipFill>
        <p:spPr>
          <a:xfrm>
            <a:off x="47378" y="2740304"/>
            <a:ext cx="1259134" cy="1063751"/>
          </a:xfrm>
          <a:prstGeom prst="rect">
            <a:avLst/>
          </a:prstGeom>
        </p:spPr>
      </p:pic>
      <p:pic>
        <p:nvPicPr>
          <p:cNvPr id="14" name="図 13"/>
          <p:cNvPicPr>
            <a:picLocks noChangeAspect="1"/>
          </p:cNvPicPr>
          <p:nvPr/>
        </p:nvPicPr>
        <p:blipFill rotWithShape="1">
          <a:blip r:embed="rId12" cstate="print">
            <a:extLst>
              <a:ext uri="{28A0092B-C50C-407E-A947-70E740481C1C}">
                <a14:useLocalDpi xmlns:a14="http://schemas.microsoft.com/office/drawing/2010/main" val="0"/>
              </a:ext>
            </a:extLst>
          </a:blip>
          <a:srcRect l="6115" t="14138" r="13756" b="17934"/>
          <a:stretch/>
        </p:blipFill>
        <p:spPr>
          <a:xfrm>
            <a:off x="39500" y="1205230"/>
            <a:ext cx="1256924" cy="1065529"/>
          </a:xfrm>
          <a:prstGeom prst="rect">
            <a:avLst/>
          </a:prstGeom>
        </p:spPr>
      </p:pic>
      <p:pic>
        <p:nvPicPr>
          <p:cNvPr id="15" name="図 14"/>
          <p:cNvPicPr>
            <a:picLocks noChangeAspect="1"/>
          </p:cNvPicPr>
          <p:nvPr/>
        </p:nvPicPr>
        <p:blipFill rotWithShape="1">
          <a:blip r:embed="rId13" cstate="print">
            <a:extLst>
              <a:ext uri="{28A0092B-C50C-407E-A947-70E740481C1C}">
                <a14:useLocalDpi xmlns:a14="http://schemas.microsoft.com/office/drawing/2010/main" val="0"/>
              </a:ext>
            </a:extLst>
          </a:blip>
          <a:srcRect l="10213" t="13850" r="10258" b="18781"/>
          <a:stretch/>
        </p:blipFill>
        <p:spPr>
          <a:xfrm>
            <a:off x="56921" y="5923924"/>
            <a:ext cx="1270755" cy="1076450"/>
          </a:xfrm>
          <a:prstGeom prst="rect">
            <a:avLst/>
          </a:prstGeom>
        </p:spPr>
      </p:pic>
      <p:pic>
        <p:nvPicPr>
          <p:cNvPr id="17" name="図 16"/>
          <p:cNvPicPr>
            <a:picLocks noChangeAspect="1"/>
          </p:cNvPicPr>
          <p:nvPr/>
        </p:nvPicPr>
        <p:blipFill rotWithShape="1">
          <a:blip r:embed="rId14" cstate="print">
            <a:extLst>
              <a:ext uri="{28A0092B-C50C-407E-A947-70E740481C1C}">
                <a14:useLocalDpi xmlns:a14="http://schemas.microsoft.com/office/drawing/2010/main" val="0"/>
              </a:ext>
            </a:extLst>
          </a:blip>
          <a:srcRect l="9947" t="13479" r="9939" b="18647"/>
          <a:stretch/>
        </p:blipFill>
        <p:spPr>
          <a:xfrm>
            <a:off x="53718" y="4322969"/>
            <a:ext cx="1277163" cy="1082041"/>
          </a:xfrm>
          <a:prstGeom prst="rect">
            <a:avLst/>
          </a:prstGeom>
        </p:spPr>
      </p:pic>
      <p:pic>
        <p:nvPicPr>
          <p:cNvPr id="18" name="図 17"/>
          <p:cNvPicPr>
            <a:picLocks noChangeAspect="1"/>
          </p:cNvPicPr>
          <p:nvPr/>
        </p:nvPicPr>
        <p:blipFill rotWithShape="1">
          <a:blip r:embed="rId13" cstate="print">
            <a:extLst>
              <a:ext uri="{28A0092B-C50C-407E-A947-70E740481C1C}">
                <a14:useLocalDpi xmlns:a14="http://schemas.microsoft.com/office/drawing/2010/main" val="0"/>
              </a:ext>
            </a:extLst>
          </a:blip>
          <a:srcRect l="10213" t="13850" r="10258" b="18781"/>
          <a:stretch/>
        </p:blipFill>
        <p:spPr>
          <a:xfrm>
            <a:off x="39500" y="7472308"/>
            <a:ext cx="1270755" cy="1076450"/>
          </a:xfrm>
          <a:prstGeom prst="rect">
            <a:avLst/>
          </a:prstGeom>
        </p:spPr>
      </p:pic>
    </p:spTree>
    <p:extLst>
      <p:ext uri="{BB962C8B-B14F-4D97-AF65-F5344CB8AC3E}">
        <p14:creationId xmlns:p14="http://schemas.microsoft.com/office/powerpoint/2010/main" val="3231639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0" y="6635288"/>
            <a:ext cx="6840910" cy="6369512"/>
          </a:xfrm>
          <a:prstGeom prst="rect">
            <a:avLst/>
          </a:prstGeom>
          <a:effectLst>
            <a:outerShdw blurRad="50800" dist="50800" dir="5400000" algn="ctr" rotWithShape="0">
              <a:srgbClr val="000000"/>
            </a:outerShdw>
            <a:softEdge rad="127000"/>
          </a:effectLst>
        </p:spPr>
      </p:pic>
      <p:pic>
        <p:nvPicPr>
          <p:cNvPr id="72" name="図 71"/>
          <p:cNvPicPr>
            <a:picLocks noChangeAspect="1"/>
          </p:cNvPicPr>
          <p:nvPr/>
        </p:nvPicPr>
        <p:blipFill>
          <a:blip r:embed="rId4">
            <a:extLst>
              <a:ext uri="{BEBA8EAE-BF5A-486C-A8C5-ECC9F3942E4B}">
                <a14:imgProps xmlns:a14="http://schemas.microsoft.com/office/drawing/2010/main">
                  <a14:imgLayer r:embed="rId5">
                    <a14:imgEffect>
                      <a14:artisticMarker/>
                    </a14:imgEffect>
                  </a14:imgLayer>
                </a14:imgProps>
              </a:ext>
              <a:ext uri="{28A0092B-C50C-407E-A947-70E740481C1C}">
                <a14:useLocalDpi xmlns:a14="http://schemas.microsoft.com/office/drawing/2010/main" val="0"/>
              </a:ext>
            </a:extLst>
          </a:blip>
          <a:stretch>
            <a:fillRect/>
          </a:stretch>
        </p:blipFill>
        <p:spPr>
          <a:xfrm>
            <a:off x="17091" y="3138829"/>
            <a:ext cx="6840910" cy="3617977"/>
          </a:xfrm>
          <a:prstGeom prst="rect">
            <a:avLst/>
          </a:prstGeom>
          <a:effectLst>
            <a:softEdge rad="127000"/>
          </a:effectLst>
        </p:spPr>
      </p:pic>
      <p:pic>
        <p:nvPicPr>
          <p:cNvPr id="71" name="図 70"/>
          <p:cNvPicPr>
            <a:picLocks noChangeAspect="1"/>
          </p:cNvPicPr>
          <p:nvPr/>
        </p:nvPicPr>
        <p:blipFill>
          <a:blip r:embed="rId6">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tretch>
            <a:fillRect/>
          </a:stretch>
        </p:blipFill>
        <p:spPr>
          <a:xfrm>
            <a:off x="-40216" y="-121143"/>
            <a:ext cx="6898215" cy="3359624"/>
          </a:xfrm>
          <a:prstGeom prst="rect">
            <a:avLst/>
          </a:prstGeom>
          <a:ln w="38100" cap="sq">
            <a:solidFill>
              <a:srgbClr val="000000"/>
            </a:solidFill>
            <a:prstDash val="solid"/>
            <a:miter lim="800000"/>
          </a:ln>
          <a:effectLst>
            <a:outerShdw blurRad="50800" dist="38100" dir="2700000" algn="tl" rotWithShape="0">
              <a:srgbClr val="000000">
                <a:alpha val="43000"/>
              </a:srgbClr>
            </a:outerShdw>
            <a:softEdge rad="127000"/>
          </a:effectLst>
        </p:spPr>
      </p:pic>
      <p:pic>
        <p:nvPicPr>
          <p:cNvPr id="21" name="図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716866">
            <a:off x="3002484" y="5751343"/>
            <a:ext cx="2264841" cy="2339580"/>
          </a:xfrm>
          <a:prstGeom prst="rect">
            <a:avLst/>
          </a:prstGeom>
          <a:ln>
            <a:noFill/>
          </a:ln>
          <a:effectLst>
            <a:outerShdw blurRad="292100" dist="139700" dir="2700000" algn="tl" rotWithShape="0">
              <a:srgbClr val="333333">
                <a:alpha val="65000"/>
              </a:srgbClr>
            </a:outerShdw>
          </a:effectLst>
        </p:spPr>
      </p:pic>
      <p:pic>
        <p:nvPicPr>
          <p:cNvPr id="31" name="図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9942" y="7489911"/>
            <a:ext cx="2309926" cy="2418172"/>
          </a:xfrm>
          <a:prstGeom prst="rect">
            <a:avLst/>
          </a:prstGeom>
          <a:ln>
            <a:noFill/>
          </a:ln>
          <a:effectLst>
            <a:outerShdw blurRad="292100" dist="139700" dir="2700000" algn="tl" rotWithShape="0">
              <a:srgbClr val="333333">
                <a:alpha val="65000"/>
              </a:srgbClr>
            </a:outerShdw>
          </a:effectLst>
        </p:spPr>
      </p:pic>
      <p:sp>
        <p:nvSpPr>
          <p:cNvPr id="16" name="正方形/長方形 15"/>
          <p:cNvSpPr/>
          <p:nvPr/>
        </p:nvSpPr>
        <p:spPr>
          <a:xfrm>
            <a:off x="5743949" y="4126052"/>
            <a:ext cx="91987" cy="1147028"/>
          </a:xfrm>
          <a:prstGeom prst="rect">
            <a:avLst/>
          </a:prstGeom>
          <a:solidFill>
            <a:schemeClr val="tx1"/>
          </a:solidFill>
          <a:ln w="28575">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pic>
        <p:nvPicPr>
          <p:cNvPr id="25" name="図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724215" flipH="1">
            <a:off x="1539671" y="-173291"/>
            <a:ext cx="2449981" cy="2503221"/>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0389" y="9524206"/>
            <a:ext cx="2582187" cy="1307595"/>
          </a:xfrm>
          <a:prstGeom prst="rect">
            <a:avLst/>
          </a:prstGeom>
        </p:spPr>
      </p:pic>
      <p:pic>
        <p:nvPicPr>
          <p:cNvPr id="8" name="図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0216" y="1992834"/>
            <a:ext cx="2487492" cy="1617706"/>
          </a:xfrm>
          <a:prstGeom prst="rect">
            <a:avLst/>
          </a:prstGeom>
        </p:spPr>
      </p:pic>
      <p:sp>
        <p:nvSpPr>
          <p:cNvPr id="26" name="正方形/長方形 25"/>
          <p:cNvSpPr/>
          <p:nvPr/>
        </p:nvSpPr>
        <p:spPr>
          <a:xfrm>
            <a:off x="6187315" y="3322120"/>
            <a:ext cx="102324" cy="1658112"/>
          </a:xfrm>
          <a:prstGeom prst="rect">
            <a:avLst/>
          </a:prstGeom>
          <a:solidFill>
            <a:schemeClr val="tx1"/>
          </a:solidFill>
          <a:ln w="28575">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p:cNvSpPr/>
          <p:nvPr/>
        </p:nvSpPr>
        <p:spPr>
          <a:xfrm>
            <a:off x="6646734" y="3961751"/>
            <a:ext cx="93690" cy="1277239"/>
          </a:xfrm>
          <a:prstGeom prst="rect">
            <a:avLst/>
          </a:prstGeom>
          <a:solidFill>
            <a:schemeClr val="tx1"/>
          </a:solidFill>
          <a:ln w="28575">
            <a:solidFill>
              <a:schemeClr val="bg1"/>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pic>
        <p:nvPicPr>
          <p:cNvPr id="11" name="図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39994" y="5410815"/>
            <a:ext cx="2314627" cy="1706875"/>
          </a:xfrm>
          <a:prstGeom prst="rect">
            <a:avLst/>
          </a:prstGeom>
        </p:spPr>
      </p:pic>
      <p:pic>
        <p:nvPicPr>
          <p:cNvPr id="84" name="図 8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87228">
            <a:off x="1674317" y="2437433"/>
            <a:ext cx="1542907" cy="2255405"/>
          </a:xfrm>
          <a:prstGeom prst="rect">
            <a:avLst/>
          </a:prstGeom>
        </p:spPr>
      </p:pic>
      <p:pic>
        <p:nvPicPr>
          <p:cNvPr id="65" name="図 6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0610" y="7771788"/>
            <a:ext cx="2653600" cy="1884957"/>
          </a:xfrm>
          <a:prstGeom prst="rect">
            <a:avLst/>
          </a:prstGeom>
        </p:spPr>
      </p:pic>
      <p:pic>
        <p:nvPicPr>
          <p:cNvPr id="85" name="図 8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391397">
            <a:off x="2219168" y="3193718"/>
            <a:ext cx="1198012" cy="1654143"/>
          </a:xfrm>
          <a:prstGeom prst="rect">
            <a:avLst/>
          </a:prstGeom>
        </p:spPr>
      </p:pic>
      <p:pic>
        <p:nvPicPr>
          <p:cNvPr id="7" name="図 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1802" y="3000346"/>
            <a:ext cx="4812613" cy="3472417"/>
          </a:xfrm>
          <a:prstGeom prst="rect">
            <a:avLst/>
          </a:prstGeom>
          <a:ln>
            <a:noFill/>
          </a:ln>
          <a:effectLst>
            <a:outerShdw blurRad="292100" dist="139700" dir="2700000" algn="tl" rotWithShape="0">
              <a:srgbClr val="333333">
                <a:alpha val="65000"/>
              </a:srgbClr>
            </a:outerShdw>
          </a:effectLst>
        </p:spPr>
      </p:pic>
      <p:pic>
        <p:nvPicPr>
          <p:cNvPr id="83" name="図 8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9408313" flipH="1">
            <a:off x="1184413" y="7186035"/>
            <a:ext cx="2897570" cy="2488889"/>
          </a:xfrm>
          <a:prstGeom prst="rect">
            <a:avLst/>
          </a:prstGeom>
        </p:spPr>
      </p:pic>
      <p:sp>
        <p:nvSpPr>
          <p:cNvPr id="2" name="サブタイトル 1"/>
          <p:cNvSpPr>
            <a:spLocks noGrp="1"/>
          </p:cNvSpPr>
          <p:nvPr>
            <p:ph type="subTitle" idx="1"/>
          </p:nvPr>
        </p:nvSpPr>
        <p:spPr>
          <a:xfrm>
            <a:off x="1412909" y="8435550"/>
            <a:ext cx="6161388" cy="934308"/>
          </a:xfrm>
          <a:effectLst>
            <a:outerShdw dist="50800" dir="5400000" sx="200000" sy="200000" algn="ctr" rotWithShape="0">
              <a:srgbClr val="000000">
                <a:alpha val="19000"/>
              </a:srgbClr>
            </a:outerShdw>
          </a:effectLst>
        </p:spPr>
        <p:txBody>
          <a:bodyPr>
            <a:noAutofit/>
          </a:bodyPr>
          <a:lstStyle/>
          <a:p>
            <a:pPr algn="l"/>
            <a:r>
              <a:rPr kumimoji="1" lang="ja-JP" altLang="en-US" sz="4500" dirty="0" smtClean="0">
                <a:ln w="38100">
                  <a:solidFill>
                    <a:schemeClr val="tx1"/>
                  </a:solidFill>
                </a:ln>
                <a:solidFill>
                  <a:srgbClr val="FF7C80"/>
                </a:solidFill>
                <a:effectLst>
                  <a:glow rad="228600">
                    <a:schemeClr val="accent4">
                      <a:satMod val="175000"/>
                      <a:alpha val="40000"/>
                    </a:schemeClr>
                  </a:glow>
                </a:effectLst>
                <a:latin typeface="HGP創英角ﾎﾟｯﾌﾟ体" panose="040B0A00000000000000" pitchFamily="50" charset="-128"/>
                <a:ea typeface="HGP創英角ﾎﾟｯﾌﾟ体" panose="040B0A00000000000000" pitchFamily="50" charset="-128"/>
              </a:rPr>
              <a:t>卒業制作発表！！</a:t>
            </a:r>
            <a:endParaRPr kumimoji="1" lang="en-US" altLang="ja-JP" sz="4500" dirty="0" smtClean="0">
              <a:ln w="38100">
                <a:solidFill>
                  <a:schemeClr val="tx1"/>
                </a:solidFill>
              </a:ln>
              <a:solidFill>
                <a:srgbClr val="FF7C80"/>
              </a:solidFill>
              <a:effectLst>
                <a:glow rad="228600">
                  <a:schemeClr val="accent4">
                    <a:satMod val="175000"/>
                    <a:alpha val="40000"/>
                  </a:schemeClr>
                </a:glow>
              </a:effectLst>
              <a:latin typeface="HGP創英角ﾎﾟｯﾌﾟ体" panose="040B0A00000000000000" pitchFamily="50" charset="-128"/>
              <a:ea typeface="HGP創英角ﾎﾟｯﾌﾟ体" panose="040B0A00000000000000" pitchFamily="50" charset="-128"/>
            </a:endParaRPr>
          </a:p>
          <a:p>
            <a:r>
              <a:rPr kumimoji="1" lang="ja-JP" altLang="en-US" sz="4500" dirty="0" smtClean="0">
                <a:ln w="38100">
                  <a:solidFill>
                    <a:schemeClr val="tx1"/>
                  </a:solidFill>
                </a:ln>
                <a:solidFill>
                  <a:srgbClr val="FF7C80"/>
                </a:solidFill>
                <a:effectLst>
                  <a:glow rad="228600">
                    <a:schemeClr val="accent4">
                      <a:satMod val="175000"/>
                      <a:alpha val="40000"/>
                    </a:schemeClr>
                  </a:glow>
                </a:effectLst>
              </a:rPr>
              <a:t> </a:t>
            </a:r>
            <a:r>
              <a:rPr kumimoji="1" lang="en-US" altLang="ja-JP" sz="4500" dirty="0" smtClean="0">
                <a:ln w="38100">
                  <a:solidFill>
                    <a:schemeClr val="tx1"/>
                  </a:solidFill>
                </a:ln>
                <a:solidFill>
                  <a:srgbClr val="FF7C80"/>
                </a:solidFill>
                <a:effectLst>
                  <a:glow rad="228600">
                    <a:schemeClr val="accent4">
                      <a:satMod val="175000"/>
                      <a:alpha val="40000"/>
                    </a:schemeClr>
                  </a:glow>
                </a:effectLst>
                <a:latin typeface="HGP創英角ﾎﾟｯﾌﾟ体" panose="040B0A00000000000000" pitchFamily="50" charset="-128"/>
                <a:ea typeface="HGP創英角ﾎﾟｯﾌﾟ体" panose="040B0A00000000000000" pitchFamily="50" charset="-128"/>
              </a:rPr>
              <a:t>2022</a:t>
            </a:r>
            <a:r>
              <a:rPr kumimoji="1" lang="ja-JP" altLang="en-US" sz="4500" dirty="0" smtClean="0">
                <a:ln w="38100">
                  <a:solidFill>
                    <a:schemeClr val="tx1"/>
                  </a:solidFill>
                </a:ln>
                <a:solidFill>
                  <a:srgbClr val="FF7C80"/>
                </a:solidFill>
                <a:effectLst>
                  <a:glow rad="228600">
                    <a:schemeClr val="accent4">
                      <a:satMod val="175000"/>
                      <a:alpha val="40000"/>
                    </a:schemeClr>
                  </a:glow>
                </a:effectLst>
                <a:latin typeface="HGP創英角ﾎﾟｯﾌﾟ体" panose="040B0A00000000000000" pitchFamily="50" charset="-128"/>
                <a:ea typeface="HGP創英角ﾎﾟｯﾌﾟ体" panose="040B0A00000000000000" pitchFamily="50" charset="-128"/>
              </a:rPr>
              <a:t>年</a:t>
            </a:r>
            <a:r>
              <a:rPr kumimoji="1" lang="en-US" altLang="ja-JP" sz="4500" dirty="0" smtClean="0">
                <a:ln w="38100">
                  <a:solidFill>
                    <a:schemeClr val="tx1"/>
                  </a:solidFill>
                </a:ln>
                <a:solidFill>
                  <a:srgbClr val="FF7C80"/>
                </a:solidFill>
                <a:effectLst>
                  <a:glow rad="228600">
                    <a:schemeClr val="accent4">
                      <a:satMod val="175000"/>
                      <a:alpha val="40000"/>
                    </a:schemeClr>
                  </a:glow>
                </a:effectLst>
                <a:latin typeface="HGP創英角ﾎﾟｯﾌﾟ体" panose="040B0A00000000000000" pitchFamily="50" charset="-128"/>
                <a:ea typeface="HGP創英角ﾎﾟｯﾌﾟ体" panose="040B0A00000000000000" pitchFamily="50" charset="-128"/>
              </a:rPr>
              <a:t>1</a:t>
            </a:r>
            <a:r>
              <a:rPr kumimoji="1" lang="ja-JP" altLang="en-US" sz="4500" dirty="0" smtClean="0">
                <a:ln w="38100">
                  <a:solidFill>
                    <a:schemeClr val="tx1"/>
                  </a:solidFill>
                </a:ln>
                <a:solidFill>
                  <a:srgbClr val="FF7C80"/>
                </a:solidFill>
                <a:effectLst>
                  <a:glow rad="228600">
                    <a:schemeClr val="accent4">
                      <a:satMod val="175000"/>
                      <a:alpha val="40000"/>
                    </a:schemeClr>
                  </a:glow>
                </a:effectLst>
                <a:latin typeface="HGP創英角ﾎﾟｯﾌﾟ体" panose="040B0A00000000000000" pitchFamily="50" charset="-128"/>
                <a:ea typeface="HGP創英角ﾎﾟｯﾌﾟ体" panose="040B0A00000000000000" pitchFamily="50" charset="-128"/>
              </a:rPr>
              <a:t>月</a:t>
            </a:r>
            <a:r>
              <a:rPr kumimoji="1" lang="en-US" altLang="ja-JP" sz="4500" dirty="0" smtClean="0">
                <a:ln w="38100">
                  <a:solidFill>
                    <a:schemeClr val="tx1"/>
                  </a:solidFill>
                </a:ln>
                <a:solidFill>
                  <a:srgbClr val="FF7C80"/>
                </a:solidFill>
                <a:effectLst>
                  <a:glow rad="228600">
                    <a:schemeClr val="accent4">
                      <a:satMod val="175000"/>
                      <a:alpha val="40000"/>
                    </a:schemeClr>
                  </a:glow>
                </a:effectLst>
                <a:latin typeface="HGP創英角ﾎﾟｯﾌﾟ体" panose="040B0A00000000000000" pitchFamily="50" charset="-128"/>
                <a:ea typeface="HGP創英角ﾎﾟｯﾌﾟ体" panose="040B0A00000000000000" pitchFamily="50" charset="-128"/>
              </a:rPr>
              <a:t>21</a:t>
            </a:r>
            <a:r>
              <a:rPr kumimoji="1" lang="ja-JP" altLang="en-US" sz="4500" dirty="0" smtClean="0">
                <a:ln w="38100">
                  <a:solidFill>
                    <a:schemeClr val="tx1"/>
                  </a:solidFill>
                </a:ln>
                <a:solidFill>
                  <a:srgbClr val="FF7C80"/>
                </a:solidFill>
                <a:effectLst>
                  <a:glow rad="228600">
                    <a:schemeClr val="accent4">
                      <a:satMod val="175000"/>
                      <a:alpha val="40000"/>
                    </a:schemeClr>
                  </a:glow>
                </a:effectLst>
                <a:latin typeface="HGP創英角ﾎﾟｯﾌﾟ体" panose="040B0A00000000000000" pitchFamily="50" charset="-128"/>
                <a:ea typeface="HGP創英角ﾎﾟｯﾌﾟ体" panose="040B0A00000000000000" pitchFamily="50" charset="-128"/>
              </a:rPr>
              <a:t>日</a:t>
            </a:r>
            <a:endParaRPr kumimoji="1" lang="ja-JP" altLang="en-US" sz="4500" dirty="0">
              <a:ln w="38100">
                <a:solidFill>
                  <a:schemeClr val="tx1"/>
                </a:solidFill>
              </a:ln>
              <a:solidFill>
                <a:srgbClr val="FF7C80"/>
              </a:solidFill>
              <a:effectLst>
                <a:glow rad="228600">
                  <a:schemeClr val="accent4">
                    <a:satMod val="175000"/>
                    <a:alpha val="40000"/>
                  </a:schemeClr>
                </a:glow>
              </a:effectLst>
              <a:latin typeface="HGP創英角ﾎﾟｯﾌﾟ体" panose="040B0A00000000000000" pitchFamily="50" charset="-128"/>
              <a:ea typeface="HGP創英角ﾎﾟｯﾌﾟ体" panose="040B0A00000000000000" pitchFamily="50" charset="-128"/>
            </a:endParaRPr>
          </a:p>
        </p:txBody>
      </p:sp>
      <p:pic>
        <p:nvPicPr>
          <p:cNvPr id="66" name="図 6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397904">
            <a:off x="2920104" y="1659909"/>
            <a:ext cx="2958730" cy="2220390"/>
          </a:xfrm>
          <a:prstGeom prst="rect">
            <a:avLst/>
          </a:prstGeom>
        </p:spPr>
      </p:pic>
      <p:pic>
        <p:nvPicPr>
          <p:cNvPr id="68" name="図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949" y="6727108"/>
            <a:ext cx="1637280" cy="1044680"/>
          </a:xfrm>
          <a:prstGeom prst="rect">
            <a:avLst/>
          </a:prstGeom>
        </p:spPr>
      </p:pic>
      <p:pic>
        <p:nvPicPr>
          <p:cNvPr id="69" name="図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242428" y="3259027"/>
            <a:ext cx="1615571" cy="1068414"/>
          </a:xfrm>
          <a:prstGeom prst="rect">
            <a:avLst/>
          </a:prstGeom>
        </p:spPr>
      </p:pic>
      <p:pic>
        <p:nvPicPr>
          <p:cNvPr id="70" name="図 6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090" y="-16096"/>
            <a:ext cx="1606997" cy="1066969"/>
          </a:xfrm>
          <a:prstGeom prst="rect">
            <a:avLst/>
          </a:prstGeom>
        </p:spPr>
      </p:pic>
      <p:pic>
        <p:nvPicPr>
          <p:cNvPr id="79" name="図 7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009541" flipH="1">
            <a:off x="-724471" y="2457519"/>
            <a:ext cx="1529918" cy="2115117"/>
          </a:xfrm>
          <a:prstGeom prst="rect">
            <a:avLst/>
          </a:prstGeom>
        </p:spPr>
      </p:pic>
      <p:pic>
        <p:nvPicPr>
          <p:cNvPr id="80" name="図 7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20009541" flipH="1">
            <a:off x="-757358" y="3352866"/>
            <a:ext cx="1196484" cy="1654143"/>
          </a:xfrm>
          <a:prstGeom prst="rect">
            <a:avLst/>
          </a:prstGeom>
        </p:spPr>
      </p:pic>
      <p:pic>
        <p:nvPicPr>
          <p:cNvPr id="81" name="図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26726" y="-301655"/>
            <a:ext cx="1391250" cy="1489351"/>
          </a:xfrm>
          <a:prstGeom prst="rect">
            <a:avLst/>
          </a:prstGeom>
        </p:spPr>
      </p:pic>
    </p:spTree>
    <p:extLst>
      <p:ext uri="{BB962C8B-B14F-4D97-AF65-F5344CB8AC3E}">
        <p14:creationId xmlns:p14="http://schemas.microsoft.com/office/powerpoint/2010/main" val="12816262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8000" b="-18000"/>
          </a:stretch>
        </a:blipFill>
        <a:effectLst/>
      </p:bgPr>
    </p:bg>
    <p:spTree>
      <p:nvGrpSpPr>
        <p:cNvPr id="1" name=""/>
        <p:cNvGrpSpPr/>
        <p:nvPr/>
      </p:nvGrpSpPr>
      <p:grpSpPr>
        <a:xfrm>
          <a:off x="0" y="0"/>
          <a:ext cx="0" cy="0"/>
          <a:chOff x="0" y="0"/>
          <a:chExt cx="0" cy="0"/>
        </a:xfrm>
      </p:grpSpPr>
      <p:sp>
        <p:nvSpPr>
          <p:cNvPr id="19" name="フローチャート: せん孔テープ 18"/>
          <p:cNvSpPr/>
          <p:nvPr/>
        </p:nvSpPr>
        <p:spPr>
          <a:xfrm flipH="1">
            <a:off x="159705" y="1699904"/>
            <a:ext cx="6571924" cy="5590458"/>
          </a:xfrm>
          <a:prstGeom prst="flowChartPunchedTape">
            <a:avLst/>
          </a:prstGeom>
          <a:solidFill>
            <a:srgbClr val="C00000">
              <a:alpha val="50000"/>
            </a:srgbClr>
          </a:solidFill>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kumimoji="1" lang="ja-JP" altLang="en-US"/>
          </a:p>
        </p:txBody>
      </p:sp>
      <p:grpSp>
        <p:nvGrpSpPr>
          <p:cNvPr id="17" name="グループ化 16"/>
          <p:cNvGrpSpPr/>
          <p:nvPr/>
        </p:nvGrpSpPr>
        <p:grpSpPr>
          <a:xfrm>
            <a:off x="925961" y="1407473"/>
            <a:ext cx="866824" cy="1842821"/>
            <a:chOff x="744926" y="1508328"/>
            <a:chExt cx="866824" cy="1842821"/>
          </a:xfrm>
          <a:solidFill>
            <a:srgbClr val="5F9C9D"/>
          </a:solidFill>
          <a:effectLst>
            <a:outerShdw blurRad="50800" dist="38100" dir="2700000" algn="tl" rotWithShape="0">
              <a:prstClr val="black">
                <a:alpha val="40000"/>
              </a:prstClr>
            </a:outerShdw>
          </a:effectLst>
        </p:grpSpPr>
        <p:sp>
          <p:nvSpPr>
            <p:cNvPr id="28" name="円柱 27"/>
            <p:cNvSpPr/>
            <p:nvPr/>
          </p:nvSpPr>
          <p:spPr>
            <a:xfrm rot="503131">
              <a:off x="858408" y="1508328"/>
              <a:ext cx="753342" cy="1139336"/>
            </a:xfrm>
            <a:prstGeom prst="can">
              <a:avLst/>
            </a:prstGeom>
            <a:solidFill>
              <a:srgbClr val="5F9C9D">
                <a:alpha val="20000"/>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9" name="円柱 28"/>
            <p:cNvSpPr/>
            <p:nvPr/>
          </p:nvSpPr>
          <p:spPr>
            <a:xfrm rot="503131">
              <a:off x="805822" y="1849600"/>
              <a:ext cx="753342" cy="1139336"/>
            </a:xfrm>
            <a:prstGeom prst="can">
              <a:avLst/>
            </a:prstGeom>
            <a:solidFill>
              <a:srgbClr val="5F9C9D">
                <a:alpha val="50000"/>
              </a:srgb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30" name="円柱 29"/>
            <p:cNvSpPr/>
            <p:nvPr/>
          </p:nvSpPr>
          <p:spPr>
            <a:xfrm rot="503131">
              <a:off x="744926" y="2211813"/>
              <a:ext cx="753342" cy="1139336"/>
            </a:xfrm>
            <a:prstGeom prst="can">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pSp>
      <p:sp>
        <p:nvSpPr>
          <p:cNvPr id="27" name="円柱 26"/>
          <p:cNvSpPr/>
          <p:nvPr/>
        </p:nvSpPr>
        <p:spPr>
          <a:xfrm rot="20887895">
            <a:off x="322373" y="4979890"/>
            <a:ext cx="703197" cy="1131109"/>
          </a:xfrm>
          <a:prstGeom prst="can">
            <a:avLst/>
          </a:prstGeom>
          <a:solidFill>
            <a:srgbClr val="5F9C9D">
              <a:alpha val="50000"/>
            </a:srgbClr>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28628" y="157880"/>
            <a:ext cx="6400743" cy="923330"/>
          </a:xfrm>
          <a:prstGeom prst="rect">
            <a:avLst/>
          </a:prstGeom>
          <a:solidFill>
            <a:srgbClr val="FFC000"/>
          </a:solidFill>
          <a:effectLst>
            <a:outerShdw blurRad="50800" dist="38100" dir="2700000" algn="tl" rotWithShape="0">
              <a:prstClr val="black">
                <a:alpha val="40000"/>
              </a:prstClr>
            </a:outerShdw>
          </a:effectLst>
        </p:spPr>
        <p:txBody>
          <a:bodyPr wrap="square" rtlCol="0">
            <a:spAutoFit/>
          </a:bodyPr>
          <a:lstStyle/>
          <a:p>
            <a:pPr algn="ctr"/>
            <a:r>
              <a:rPr lang="en-US" altLang="ja-JP" sz="5400" b="1" dirty="0" smtClean="0">
                <a:ln w="6600">
                  <a:solidFill>
                    <a:schemeClr val="accent2"/>
                  </a:solidFill>
                  <a:prstDash val="solid"/>
                </a:ln>
                <a:solidFill>
                  <a:srgbClr val="00B050"/>
                </a:solidFill>
                <a:effectLst>
                  <a:outerShdw dist="38100" dir="2700000" algn="tl" rotWithShape="0">
                    <a:schemeClr val="accent2"/>
                  </a:outerShdw>
                </a:effectLst>
                <a:latin typeface="Century Gothic" panose="020B0502020202020204" pitchFamily="34" charset="0"/>
                <a:ea typeface="メイリオ" panose="020B0604030504040204" pitchFamily="50" charset="-128"/>
              </a:rPr>
              <a:t>J</a:t>
            </a:r>
            <a:r>
              <a:rPr lang="en-US" altLang="ja-JP" sz="5400" b="1" dirty="0" smtClean="0">
                <a:ln w="6600">
                  <a:solidFill>
                    <a:schemeClr val="accent2"/>
                  </a:solidFill>
                  <a:prstDash val="solid"/>
                </a:ln>
                <a:solidFill>
                  <a:srgbClr val="FFFFFF"/>
                </a:solidFill>
                <a:effectLst>
                  <a:outerShdw dist="38100" dir="2700000" algn="tl" rotWithShape="0">
                    <a:schemeClr val="accent2"/>
                  </a:outerShdw>
                </a:effectLst>
                <a:latin typeface="Century Gothic" panose="020B0502020202020204" pitchFamily="34" charset="0"/>
                <a:ea typeface="メイリオ" panose="020B0604030504040204" pitchFamily="50" charset="-128"/>
              </a:rPr>
              <a:t>umping</a:t>
            </a:r>
            <a:r>
              <a:rPr lang="ja-JP" altLang="en-US" sz="5400" b="1" dirty="0">
                <a:ln w="6600">
                  <a:solidFill>
                    <a:schemeClr val="accent2"/>
                  </a:solidFill>
                  <a:prstDash val="solid"/>
                </a:ln>
                <a:solidFill>
                  <a:srgbClr val="FFFFFF"/>
                </a:solidFill>
                <a:effectLst>
                  <a:outerShdw dist="38100" dir="2700000" algn="tl" rotWithShape="0">
                    <a:schemeClr val="accent2"/>
                  </a:outerShdw>
                </a:effectLst>
                <a:latin typeface="Century Gothic" panose="020B0502020202020204" pitchFamily="34" charset="0"/>
                <a:ea typeface="メイリオ" panose="020B0604030504040204" pitchFamily="50" charset="-128"/>
              </a:rPr>
              <a:t> </a:t>
            </a:r>
            <a:r>
              <a:rPr lang="en-US" altLang="ja-JP" sz="5400" b="1" dirty="0" smtClean="0">
                <a:ln w="6600">
                  <a:solidFill>
                    <a:schemeClr val="accent2"/>
                  </a:solidFill>
                  <a:prstDash val="solid"/>
                </a:ln>
                <a:solidFill>
                  <a:srgbClr val="00B0F0"/>
                </a:solidFill>
                <a:effectLst>
                  <a:outerShdw dist="38100" dir="2700000" algn="tl" rotWithShape="0">
                    <a:schemeClr val="accent2"/>
                  </a:outerShdw>
                </a:effectLst>
                <a:latin typeface="Century Gothic" panose="020B0502020202020204" pitchFamily="34" charset="0"/>
                <a:ea typeface="メイリオ" panose="020B0604030504040204" pitchFamily="50" charset="-128"/>
              </a:rPr>
              <a:t>E</a:t>
            </a:r>
            <a:r>
              <a:rPr lang="en-US" altLang="ja-JP" sz="5400" b="1" dirty="0" smtClean="0">
                <a:ln w="6600">
                  <a:solidFill>
                    <a:schemeClr val="accent2"/>
                  </a:solidFill>
                  <a:prstDash val="solid"/>
                </a:ln>
                <a:solidFill>
                  <a:srgbClr val="FFFFFF"/>
                </a:solidFill>
                <a:effectLst>
                  <a:outerShdw dist="38100" dir="2700000" algn="tl" rotWithShape="0">
                    <a:schemeClr val="accent2"/>
                  </a:outerShdw>
                </a:effectLst>
                <a:latin typeface="Century Gothic" panose="020B0502020202020204" pitchFamily="34" charset="0"/>
                <a:ea typeface="メイリオ" panose="020B0604030504040204" pitchFamily="50" charset="-128"/>
              </a:rPr>
              <a:t>scaper</a:t>
            </a:r>
            <a:endParaRPr kumimoji="1" lang="en-US" altLang="ja-JP" sz="5400" b="1" dirty="0" smtClean="0">
              <a:ln w="6600">
                <a:solidFill>
                  <a:schemeClr val="accent2"/>
                </a:solidFill>
                <a:prstDash val="solid"/>
              </a:ln>
              <a:solidFill>
                <a:srgbClr val="FFFFFF"/>
              </a:solidFill>
              <a:effectLst>
                <a:outerShdw dist="38100" dir="2700000" algn="tl" rotWithShape="0">
                  <a:schemeClr val="accent2"/>
                </a:outerShdw>
              </a:effectLst>
              <a:latin typeface="Century Gothic" panose="020B0502020202020204" pitchFamily="34" charset="0"/>
              <a:ea typeface="メイリオ" panose="020B0604030504040204" pitchFamily="50" charset="-128"/>
            </a:endParaRPr>
          </a:p>
        </p:txBody>
      </p:sp>
      <p:grpSp>
        <p:nvGrpSpPr>
          <p:cNvPr id="18" name="グループ化 17"/>
          <p:cNvGrpSpPr/>
          <p:nvPr/>
        </p:nvGrpSpPr>
        <p:grpSpPr>
          <a:xfrm rot="704647">
            <a:off x="2125030" y="1052568"/>
            <a:ext cx="4630461" cy="2166386"/>
            <a:chOff x="-1245277" y="4533899"/>
            <a:chExt cx="4630461" cy="2769600"/>
          </a:xfrm>
          <a:solidFill>
            <a:srgbClr val="6AAC90"/>
          </a:solidFill>
          <a:effectLst>
            <a:outerShdw blurRad="50800" dist="38100" dir="2700000" algn="tl" rotWithShape="0">
              <a:prstClr val="black">
                <a:alpha val="40000"/>
              </a:prstClr>
            </a:outerShdw>
          </a:effectLst>
        </p:grpSpPr>
        <p:sp>
          <p:nvSpPr>
            <p:cNvPr id="9" name="星 32 8"/>
            <p:cNvSpPr/>
            <p:nvPr/>
          </p:nvSpPr>
          <p:spPr>
            <a:xfrm>
              <a:off x="-1245277" y="4533899"/>
              <a:ext cx="4559474" cy="2769600"/>
            </a:xfrm>
            <a:prstGeom prst="star32">
              <a:avLst/>
            </a:prstGeom>
            <a:grpFill/>
            <a:ln>
              <a:solidFill>
                <a:srgbClr val="4C7D68"/>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211916" y="5041747"/>
              <a:ext cx="4597100" cy="1691941"/>
            </a:xfrm>
            <a:prstGeom prst="rect">
              <a:avLst/>
            </a:prstGeom>
            <a:noFill/>
            <a:ln>
              <a:noFill/>
            </a:ln>
          </p:spPr>
          <p:txBody>
            <a:bodyPr wrap="square" rtlCol="0">
              <a:spAutoFit/>
            </a:bodyPr>
            <a:lstStyle/>
            <a:p>
              <a:pPr algn="ctr"/>
              <a:r>
                <a:rPr lang="ja-JP" altLang="en-US" sz="4000" b="1" dirty="0" smtClean="0">
                  <a:ln w="28575">
                    <a:solidFill>
                      <a:sysClr val="windowText" lastClr="000000"/>
                    </a:solidFill>
                    <a:prstDash val="solid"/>
                  </a:ln>
                  <a:solidFill>
                    <a:srgbClr val="FFC0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足場を伝って</a:t>
              </a:r>
              <a:endParaRPr lang="en-US" altLang="ja-JP" sz="4000" b="1" dirty="0" smtClean="0">
                <a:ln w="28575">
                  <a:solidFill>
                    <a:sysClr val="windowText" lastClr="000000"/>
                  </a:solidFill>
                  <a:prstDash val="solid"/>
                </a:ln>
                <a:solidFill>
                  <a:srgbClr val="FFC0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endParaRPr>
            </a:p>
            <a:p>
              <a:pPr algn="ctr"/>
              <a:r>
                <a:rPr lang="ja-JP" altLang="en-US" sz="4000" b="1" dirty="0" smtClean="0">
                  <a:ln w="28575">
                    <a:solidFill>
                      <a:sysClr val="windowText" lastClr="000000"/>
                    </a:solidFill>
                    <a:prstDash val="solid"/>
                  </a:ln>
                  <a:solidFill>
                    <a:srgbClr val="FFC0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ゴールを</a:t>
              </a:r>
              <a:r>
                <a:rPr lang="ja-JP" altLang="en-US" sz="4000" b="1" dirty="0">
                  <a:ln w="28575">
                    <a:solidFill>
                      <a:sysClr val="windowText" lastClr="000000"/>
                    </a:solidFill>
                    <a:prstDash val="solid"/>
                  </a:ln>
                  <a:solidFill>
                    <a:srgbClr val="FFC0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目指せ！</a:t>
              </a:r>
              <a:endParaRPr kumimoji="1" lang="ja-JP" altLang="en-US" sz="4000" b="1" dirty="0">
                <a:ln w="28575">
                  <a:solidFill>
                    <a:sysClr val="windowText" lastClr="000000"/>
                  </a:solidFill>
                  <a:prstDash val="solid"/>
                </a:ln>
                <a:solidFill>
                  <a:srgbClr val="FFC0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endParaRPr>
            </a:p>
          </p:txBody>
        </p:sp>
      </p:grpSp>
      <p:sp>
        <p:nvSpPr>
          <p:cNvPr id="11" name="テキスト ボックス 10"/>
          <p:cNvSpPr txBox="1"/>
          <p:nvPr/>
        </p:nvSpPr>
        <p:spPr>
          <a:xfrm>
            <a:off x="106814" y="9154516"/>
            <a:ext cx="6644373" cy="707886"/>
          </a:xfrm>
          <a:prstGeom prst="rect">
            <a:avLst/>
          </a:prstGeom>
          <a:effectLst>
            <a:outerShdw blurRad="50800" dist="38100" dir="2700000" algn="tl"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ja-JP" altLang="en-US" sz="2000" dirty="0">
                <a:solidFill>
                  <a:srgbClr val="92D050"/>
                </a:solidFill>
                <a:latin typeface="メイリオ" panose="020B0604030504040204" pitchFamily="50" charset="-128"/>
                <a:ea typeface="メイリオ" panose="020B0604030504040204" pitchFamily="50" charset="-128"/>
              </a:rPr>
              <a:t>吉田学園情報ビジネス</a:t>
            </a:r>
            <a:r>
              <a:rPr lang="ja-JP" altLang="en-US" sz="2000" dirty="0" smtClean="0">
                <a:solidFill>
                  <a:srgbClr val="92D050"/>
                </a:solidFill>
                <a:latin typeface="メイリオ" panose="020B0604030504040204" pitchFamily="50" charset="-128"/>
                <a:ea typeface="メイリオ" panose="020B0604030504040204" pitchFamily="50" charset="-128"/>
              </a:rPr>
              <a:t>専門学校　</a:t>
            </a:r>
            <a:r>
              <a:rPr lang="en-US" altLang="ja-JP" sz="2000" dirty="0" smtClean="0">
                <a:solidFill>
                  <a:srgbClr val="92D050"/>
                </a:solidFill>
                <a:latin typeface="メイリオ" panose="020B0604030504040204" pitchFamily="50" charset="-128"/>
                <a:ea typeface="メイリオ" panose="020B0604030504040204" pitchFamily="50" charset="-128"/>
              </a:rPr>
              <a:t/>
            </a:r>
            <a:br>
              <a:rPr lang="en-US" altLang="ja-JP" sz="2000" dirty="0" smtClean="0">
                <a:solidFill>
                  <a:srgbClr val="92D050"/>
                </a:solidFill>
                <a:latin typeface="メイリオ" panose="020B0604030504040204" pitchFamily="50" charset="-128"/>
                <a:ea typeface="メイリオ" panose="020B0604030504040204" pitchFamily="50" charset="-128"/>
              </a:rPr>
            </a:br>
            <a:r>
              <a:rPr lang="ja-JP" altLang="en-US" sz="2000" dirty="0" smtClean="0">
                <a:solidFill>
                  <a:srgbClr val="92D050"/>
                </a:solidFill>
                <a:latin typeface="メイリオ" panose="020B0604030504040204" pitchFamily="50" charset="-128"/>
                <a:ea typeface="メイリオ" panose="020B0604030504040204" pitchFamily="50" charset="-128"/>
              </a:rPr>
              <a:t>ゲーム学科</a:t>
            </a:r>
            <a:r>
              <a:rPr lang="en-US" altLang="ja-JP" sz="2000" dirty="0" smtClean="0">
                <a:solidFill>
                  <a:srgbClr val="92D050"/>
                </a:solidFill>
                <a:latin typeface="メイリオ" panose="020B0604030504040204" pitchFamily="50" charset="-128"/>
                <a:ea typeface="メイリオ" panose="020B0604030504040204" pitchFamily="50" charset="-128"/>
              </a:rPr>
              <a:t>2</a:t>
            </a:r>
            <a:r>
              <a:rPr lang="ja-JP" altLang="en-US" sz="2000" dirty="0" smtClean="0">
                <a:solidFill>
                  <a:srgbClr val="92D050"/>
                </a:solidFill>
                <a:latin typeface="メイリオ" panose="020B0604030504040204" pitchFamily="50" charset="-128"/>
                <a:ea typeface="メイリオ" panose="020B0604030504040204" pitchFamily="50" charset="-128"/>
              </a:rPr>
              <a:t>年　</a:t>
            </a:r>
            <a:r>
              <a:rPr lang="en-US" altLang="ja-JP" sz="2000" dirty="0" smtClean="0">
                <a:solidFill>
                  <a:srgbClr val="92D050"/>
                </a:solidFill>
                <a:latin typeface="メイリオ" panose="020B0604030504040204" pitchFamily="50" charset="-128"/>
                <a:ea typeface="メイリオ" panose="020B0604030504040204" pitchFamily="50" charset="-128"/>
              </a:rPr>
              <a:t>TEAM</a:t>
            </a:r>
            <a:r>
              <a:rPr lang="ja-JP" altLang="en-US" sz="2000" dirty="0" smtClean="0">
                <a:solidFill>
                  <a:srgbClr val="92D050"/>
                </a:solidFill>
                <a:latin typeface="メイリオ" panose="020B0604030504040204" pitchFamily="50" charset="-128"/>
                <a:ea typeface="メイリオ" panose="020B0604030504040204" pitchFamily="50" charset="-128"/>
              </a:rPr>
              <a:t> </a:t>
            </a:r>
            <a:r>
              <a:rPr lang="en-US" altLang="ja-JP" sz="2000" dirty="0" smtClean="0">
                <a:solidFill>
                  <a:srgbClr val="92D050"/>
                </a:solidFill>
                <a:latin typeface="メイリオ" panose="020B0604030504040204" pitchFamily="50" charset="-128"/>
                <a:ea typeface="メイリオ" panose="020B0604030504040204" pitchFamily="50" charset="-128"/>
              </a:rPr>
              <a:t>TWILIGHT</a:t>
            </a:r>
            <a:endParaRPr kumimoji="1" lang="ja-JP" altLang="en-US" sz="2000" dirty="0">
              <a:solidFill>
                <a:srgbClr val="92D050"/>
              </a:solidFill>
              <a:latin typeface="メイリオ" panose="020B0604030504040204" pitchFamily="50" charset="-128"/>
              <a:ea typeface="メイリオ" panose="020B0604030504040204" pitchFamily="50" charset="-128"/>
            </a:endParaRPr>
          </a:p>
        </p:txBody>
      </p:sp>
      <p:sp>
        <p:nvSpPr>
          <p:cNvPr id="23" name="星 32 22"/>
          <p:cNvSpPr/>
          <p:nvPr/>
        </p:nvSpPr>
        <p:spPr>
          <a:xfrm>
            <a:off x="80235" y="6485279"/>
            <a:ext cx="6670110" cy="2740767"/>
          </a:xfrm>
          <a:prstGeom prst="star32">
            <a:avLst/>
          </a:prstGeom>
          <a:solidFill>
            <a:srgbClr val="00B0F0">
              <a:alpha val="50000"/>
            </a:srgbClr>
          </a:solidFill>
          <a:ln w="28575">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テキスト ボックス 23"/>
          <p:cNvSpPr txBox="1"/>
          <p:nvPr/>
        </p:nvSpPr>
        <p:spPr>
          <a:xfrm>
            <a:off x="628685" y="6973657"/>
            <a:ext cx="5966944" cy="1938992"/>
          </a:xfrm>
          <a:prstGeom prst="rect">
            <a:avLst/>
          </a:prstGeom>
          <a:noFill/>
          <a:effectLst>
            <a:outerShdw blurRad="50800" dist="38100" dir="2700000" algn="tl" rotWithShape="0">
              <a:prstClr val="black">
                <a:alpha val="40000"/>
              </a:prstClr>
            </a:outerShdw>
          </a:effectLst>
        </p:spPr>
        <p:txBody>
          <a:bodyPr wrap="square" rtlCol="0" anchor="ctr">
            <a:spAutoFit/>
          </a:bodyPr>
          <a:lstStyle/>
          <a:p>
            <a:pPr algn="ctr"/>
            <a:r>
              <a:rPr lang="ja-JP" altLang="en-US" sz="4000" b="1" dirty="0" smtClean="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素早くルートを見極め</a:t>
            </a:r>
            <a:r>
              <a:rPr lang="en-US" altLang="ja-JP" sz="4000" b="1" dirty="0" smtClean="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
            </a:r>
            <a:br>
              <a:rPr lang="en-US" altLang="ja-JP" sz="4000" b="1" dirty="0" smtClean="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br>
            <a:r>
              <a:rPr lang="ja-JP" altLang="en-US" sz="4000" b="1" dirty="0" smtClean="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時間内にステージを</a:t>
            </a:r>
            <a:r>
              <a:rPr lang="en-US" altLang="ja-JP" sz="4000" b="1" dirty="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
            </a:r>
            <a:br>
              <a:rPr lang="en-US" altLang="ja-JP" sz="4000" b="1" dirty="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br>
            <a:r>
              <a:rPr lang="ja-JP" altLang="en-US" sz="4000" b="1" dirty="0" smtClean="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走破</a:t>
            </a:r>
            <a:r>
              <a:rPr lang="ja-JP" altLang="en-US" sz="4000" b="1" dirty="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せよ</a:t>
            </a:r>
            <a:r>
              <a:rPr lang="ja-JP" altLang="en-US" sz="4000" b="1" dirty="0" smtClean="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a:t>
            </a:r>
            <a:endParaRPr lang="ja-JP" altLang="en-US" sz="4000" b="1" dirty="0">
              <a:ln w="19050">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endParaRPr>
          </a:p>
        </p:txBody>
      </p:sp>
      <p:pic>
        <p:nvPicPr>
          <p:cNvPr id="25" name="図 2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515325">
            <a:off x="4761127" y="3547541"/>
            <a:ext cx="886610" cy="846079"/>
          </a:xfrm>
          <a:prstGeom prst="rect">
            <a:avLst/>
          </a:prstGeom>
          <a:effectLst>
            <a:outerShdw blurRad="50800" dist="38100" dir="2700000" algn="tl" rotWithShape="0">
              <a:prstClr val="black">
                <a:alpha val="40000"/>
              </a:prstClr>
            </a:outerShdw>
          </a:effectLst>
        </p:spPr>
      </p:pic>
      <p:grpSp>
        <p:nvGrpSpPr>
          <p:cNvPr id="10" name="グループ化 9"/>
          <p:cNvGrpSpPr/>
          <p:nvPr/>
        </p:nvGrpSpPr>
        <p:grpSpPr>
          <a:xfrm>
            <a:off x="156843" y="2917499"/>
            <a:ext cx="4693049" cy="918569"/>
            <a:chOff x="278022" y="2819617"/>
            <a:chExt cx="4693049" cy="918569"/>
          </a:xfrm>
          <a:effectLst>
            <a:outerShdw blurRad="50800" dist="38100" dir="2700000" algn="tl" rotWithShape="0">
              <a:prstClr val="black">
                <a:alpha val="40000"/>
              </a:prstClr>
            </a:outerShdw>
          </a:effectLst>
        </p:grpSpPr>
        <p:sp>
          <p:nvSpPr>
            <p:cNvPr id="3" name="正方形/長方形 2"/>
            <p:cNvSpPr/>
            <p:nvPr/>
          </p:nvSpPr>
          <p:spPr>
            <a:xfrm rot="535308">
              <a:off x="351093" y="2977294"/>
              <a:ext cx="4491851" cy="706903"/>
            </a:xfrm>
            <a:prstGeom prst="rect">
              <a:avLst/>
            </a:prstGeom>
            <a:solidFill>
              <a:srgbClr val="EA63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6" name="テキスト ボックス 5"/>
            <p:cNvSpPr txBox="1"/>
            <p:nvPr/>
          </p:nvSpPr>
          <p:spPr>
            <a:xfrm rot="538941">
              <a:off x="278022" y="2819617"/>
              <a:ext cx="4693049" cy="918569"/>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kumimoji="1" lang="ja-JP" altLang="en-US"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時間経過</a:t>
              </a:r>
              <a:r>
                <a:rPr lang="ja-JP" altLang="en-US" sz="2000" b="1" dirty="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で</a:t>
              </a:r>
              <a:r>
                <a:rPr kumimoji="1" lang="ja-JP" altLang="en-US" sz="32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足場</a:t>
              </a:r>
              <a:r>
                <a:rPr kumimoji="1" lang="ja-JP" altLang="en-US"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が</a:t>
              </a:r>
              <a:r>
                <a:rPr kumimoji="1" lang="ja-JP" altLang="en-US" sz="32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消滅</a:t>
              </a:r>
              <a:r>
                <a:rPr kumimoji="1" lang="ja-JP" altLang="en-US"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a:t>
              </a:r>
              <a:endParaRPr kumimoji="1" lang="en-US" altLang="ja-JP"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endParaRPr>
            </a:p>
            <a:p>
              <a:pPr algn="ctr"/>
              <a:r>
                <a:rPr lang="ja-JP" altLang="en-US" sz="2000" b="1" dirty="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立ち止まっている暇</a:t>
              </a:r>
              <a:r>
                <a:rPr lang="ja-JP" altLang="en-US" sz="2000" b="1" dirty="0" smtClean="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はない！</a:t>
              </a:r>
              <a:endParaRPr lang="en-US" altLang="ja-JP" sz="2000" b="1" dirty="0" smtClean="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endParaRPr>
            </a:p>
          </p:txBody>
        </p:sp>
      </p:grpSp>
      <p:grpSp>
        <p:nvGrpSpPr>
          <p:cNvPr id="14" name="グループ化 13"/>
          <p:cNvGrpSpPr/>
          <p:nvPr/>
        </p:nvGrpSpPr>
        <p:grpSpPr>
          <a:xfrm>
            <a:off x="1016977" y="5450142"/>
            <a:ext cx="5836107" cy="892552"/>
            <a:chOff x="1176767" y="5274101"/>
            <a:chExt cx="5836107" cy="892552"/>
          </a:xfrm>
          <a:effectLst>
            <a:outerShdw blurRad="50800" dist="38100" dir="2700000" algn="tl" rotWithShape="0">
              <a:prstClr val="black">
                <a:alpha val="40000"/>
              </a:prstClr>
            </a:outerShdw>
          </a:effectLst>
        </p:grpSpPr>
        <p:sp>
          <p:nvSpPr>
            <p:cNvPr id="12" name="正方形/長方形 11"/>
            <p:cNvSpPr/>
            <p:nvPr/>
          </p:nvSpPr>
          <p:spPr>
            <a:xfrm rot="568842">
              <a:off x="1348974" y="5418069"/>
              <a:ext cx="5393467" cy="734343"/>
            </a:xfrm>
            <a:prstGeom prst="rect">
              <a:avLst/>
            </a:prstGeom>
            <a:solidFill>
              <a:srgbClr val="EA63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8" name="テキスト ボックス 7"/>
            <p:cNvSpPr txBox="1"/>
            <p:nvPr/>
          </p:nvSpPr>
          <p:spPr>
            <a:xfrm rot="562398">
              <a:off x="1176767" y="5274101"/>
              <a:ext cx="5836107" cy="89255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kumimoji="1" lang="ja-JP" altLang="en-US" sz="32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多種多様</a:t>
              </a:r>
              <a:r>
                <a:rPr kumimoji="1" lang="ja-JP" altLang="en-US"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な足場を繋いで経路を見</a:t>
              </a:r>
              <a:r>
                <a:rPr lang="ja-JP" altLang="en-US" sz="2000" b="1" dirty="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出せ</a:t>
              </a:r>
              <a:r>
                <a:rPr kumimoji="1" lang="ja-JP" altLang="en-US"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a:t>
              </a:r>
              <a:endParaRPr kumimoji="1" lang="en-US" altLang="ja-JP"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endParaRPr>
            </a:p>
            <a:p>
              <a:pPr algn="ctr"/>
              <a:r>
                <a:rPr lang="ja-JP" altLang="en-US" sz="2000" b="1" dirty="0" smtClean="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足場を失う前にテンポよく跳ぼう！</a:t>
              </a:r>
              <a:endParaRPr lang="en-US" altLang="ja-JP" sz="2000" b="1" dirty="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endParaRPr>
            </a:p>
          </p:txBody>
        </p:sp>
      </p:grpSp>
      <p:grpSp>
        <p:nvGrpSpPr>
          <p:cNvPr id="15" name="グループ化 14"/>
          <p:cNvGrpSpPr/>
          <p:nvPr/>
        </p:nvGrpSpPr>
        <p:grpSpPr>
          <a:xfrm>
            <a:off x="365764" y="4189472"/>
            <a:ext cx="5585756" cy="892552"/>
            <a:chOff x="-6178564" y="4309672"/>
            <a:chExt cx="5585756" cy="892552"/>
          </a:xfrm>
          <a:effectLst>
            <a:outerShdw blurRad="50800" dist="38100" dir="2700000" algn="tl" rotWithShape="0">
              <a:prstClr val="black">
                <a:alpha val="40000"/>
              </a:prstClr>
            </a:outerShdw>
          </a:effectLst>
        </p:grpSpPr>
        <p:sp>
          <p:nvSpPr>
            <p:cNvPr id="26" name="正方形/長方形 25"/>
            <p:cNvSpPr/>
            <p:nvPr/>
          </p:nvSpPr>
          <p:spPr>
            <a:xfrm rot="568842">
              <a:off x="-6110691" y="4448447"/>
              <a:ext cx="5385555" cy="734343"/>
            </a:xfrm>
            <a:prstGeom prst="rect">
              <a:avLst/>
            </a:prstGeom>
            <a:solidFill>
              <a:srgbClr val="EA631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7" name="テキスト ボックス 6"/>
            <p:cNvSpPr txBox="1"/>
            <p:nvPr/>
          </p:nvSpPr>
          <p:spPr>
            <a:xfrm rot="557552">
              <a:off x="-6178564" y="4309672"/>
              <a:ext cx="5585756" cy="89255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r>
                <a:rPr lang="ja-JP" altLang="en-US" sz="2000" b="1" dirty="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走り続ける</a:t>
              </a:r>
              <a:r>
                <a:rPr kumimoji="1" lang="ja-JP" altLang="en-US"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と</a:t>
              </a:r>
              <a:r>
                <a:rPr kumimoji="1" lang="ja-JP" altLang="en-US" sz="32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速度</a:t>
              </a:r>
              <a:r>
                <a:rPr kumimoji="1" lang="ja-JP" altLang="en-US"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a:t>
              </a:r>
              <a:r>
                <a:rPr kumimoji="1" lang="ja-JP" altLang="en-US" sz="28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ジャンプ力</a:t>
              </a:r>
              <a:r>
                <a:rPr kumimoji="1" lang="ja-JP" altLang="en-US"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が</a:t>
              </a:r>
              <a:r>
                <a:rPr kumimoji="1" lang="en-US" altLang="ja-JP"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UP</a:t>
              </a:r>
              <a:r>
                <a:rPr kumimoji="1" lang="ja-JP" altLang="en-US"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a:t>
              </a:r>
              <a:endParaRPr kumimoji="1" lang="en-US" altLang="ja-JP" sz="2000" b="1" dirty="0" smtClean="0">
                <a:ln>
                  <a:solidFill>
                    <a:sysClr val="windowText" lastClr="000000"/>
                  </a:solidFill>
                </a:ln>
                <a:solidFill>
                  <a:srgbClr val="FFFF00"/>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endParaRPr>
            </a:p>
            <a:p>
              <a:pPr algn="ctr"/>
              <a:r>
                <a:rPr kumimoji="1" lang="ja-JP" altLang="en-US" sz="2000" b="1" dirty="0" smtClean="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ショートカットで時間短縮</a:t>
              </a:r>
              <a:r>
                <a:rPr lang="ja-JP" altLang="en-US" sz="2000" b="1" dirty="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を</a:t>
              </a:r>
              <a:r>
                <a:rPr lang="ja-JP" altLang="en-US" sz="2000" b="1" dirty="0" smtClean="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狙え</a:t>
              </a:r>
              <a:r>
                <a:rPr kumimoji="1" lang="ja-JP" altLang="en-US" sz="2000" b="1" dirty="0" smtClean="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rPr>
                <a:t>！</a:t>
              </a:r>
              <a:endParaRPr kumimoji="1" lang="ja-JP" altLang="en-US" sz="2000" b="1" dirty="0">
                <a:ln w="9525">
                  <a:solidFill>
                    <a:sysClr val="windowText" lastClr="000000"/>
                  </a:solidFill>
                  <a:prstDash val="solid"/>
                </a:ln>
                <a:solidFill>
                  <a:schemeClr val="bg1"/>
                </a:solidFill>
                <a:effectLst>
                  <a:outerShdw blurRad="50800" dist="38100" dir="2700000" algn="tl" rotWithShape="0">
                    <a:prstClr val="black">
                      <a:alpha val="40000"/>
                    </a:prstClr>
                  </a:outerShdw>
                </a:effectLst>
                <a:latin typeface="メイリオ" panose="020B0604030504040204" pitchFamily="50" charset="-128"/>
                <a:ea typeface="メイリオ" panose="020B0604030504040204" pitchFamily="50" charset="-128"/>
              </a:endParaRPr>
            </a:p>
          </p:txBody>
        </p:sp>
      </p:grpSp>
      <p:sp>
        <p:nvSpPr>
          <p:cNvPr id="13" name="円柱 12"/>
          <p:cNvSpPr/>
          <p:nvPr/>
        </p:nvSpPr>
        <p:spPr>
          <a:xfrm>
            <a:off x="5869016" y="4980208"/>
            <a:ext cx="922150" cy="641109"/>
          </a:xfrm>
          <a:prstGeom prst="can">
            <a:avLst/>
          </a:prstGeom>
          <a:solidFill>
            <a:srgbClr val="5F9C9D"/>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2" name="アーチ 1"/>
          <p:cNvSpPr/>
          <p:nvPr/>
        </p:nvSpPr>
        <p:spPr>
          <a:xfrm rot="3576913">
            <a:off x="5635457" y="4551569"/>
            <a:ext cx="760879" cy="400574"/>
          </a:xfrm>
          <a:prstGeom prst="blockArc">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アーチ 15"/>
          <p:cNvSpPr/>
          <p:nvPr/>
        </p:nvSpPr>
        <p:spPr>
          <a:xfrm rot="3552751">
            <a:off x="5818823" y="4423203"/>
            <a:ext cx="760879" cy="400574"/>
          </a:xfrm>
          <a:prstGeom prst="blockArc">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 name="下矢印 30"/>
          <p:cNvSpPr/>
          <p:nvPr/>
        </p:nvSpPr>
        <p:spPr>
          <a:xfrm rot="544180">
            <a:off x="733276" y="1659101"/>
            <a:ext cx="196068" cy="802519"/>
          </a:xfrm>
          <a:prstGeom prst="downArrow">
            <a:avLst/>
          </a:prstGeom>
          <a:solidFill>
            <a:srgbClr val="5F9C9D"/>
          </a:solid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268036" y="9076000"/>
            <a:ext cx="418704" cy="646331"/>
          </a:xfrm>
          <a:prstGeom prst="rect">
            <a:avLst/>
          </a:prstGeom>
          <a:solidFill>
            <a:schemeClr val="bg1"/>
          </a:solidFill>
          <a:ln w="38100">
            <a:solidFill>
              <a:schemeClr val="tx1"/>
            </a:solidFill>
          </a:ln>
        </p:spPr>
        <p:txBody>
          <a:bodyPr wrap="none" rtlCol="0">
            <a:spAutoFit/>
          </a:bodyPr>
          <a:lstStyle/>
          <a:p>
            <a:r>
              <a:rPr lang="en-US" altLang="ja-JP" sz="3600" dirty="0"/>
              <a:t>1</a:t>
            </a:r>
            <a:endParaRPr kumimoji="1" lang="ja-JP" altLang="en-US" sz="3600" dirty="0"/>
          </a:p>
        </p:txBody>
      </p:sp>
    </p:spTree>
    <p:extLst>
      <p:ext uri="{BB962C8B-B14F-4D97-AF65-F5344CB8AC3E}">
        <p14:creationId xmlns:p14="http://schemas.microsoft.com/office/powerpoint/2010/main" val="2055255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6" name="角丸四角形吹き出し 5"/>
          <p:cNvSpPr/>
          <p:nvPr/>
        </p:nvSpPr>
        <p:spPr>
          <a:xfrm>
            <a:off x="514350" y="1331088"/>
            <a:ext cx="5921220" cy="6493397"/>
          </a:xfrm>
          <a:prstGeom prst="wedgeRoundRectCallout">
            <a:avLst>
              <a:gd name="adj1" fmla="val -31993"/>
              <a:gd name="adj2" fmla="val 54477"/>
              <a:gd name="adj3" fmla="val 16667"/>
            </a:avLst>
          </a:prstGeom>
          <a:gradFill flip="none" rotWithShape="1">
            <a:gsLst>
              <a:gs pos="0">
                <a:schemeClr val="bg1"/>
              </a:gs>
              <a:gs pos="50000">
                <a:schemeClr val="accent1">
                  <a:satMod val="110000"/>
                  <a:lumMod val="100000"/>
                  <a:shade val="100000"/>
                </a:schemeClr>
              </a:gs>
              <a:gs pos="100000">
                <a:schemeClr val="accent1">
                  <a:lumMod val="99000"/>
                  <a:satMod val="120000"/>
                  <a:shade val="78000"/>
                </a:schemeClr>
              </a:gs>
            </a:gsLst>
            <a:lin ang="2700000" scaled="1"/>
            <a:tileRect/>
          </a:gradFill>
          <a:ln>
            <a:solidFill>
              <a:schemeClr val="tx1"/>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4" name="タイトル 1"/>
          <p:cNvSpPr txBox="1">
            <a:spLocks/>
          </p:cNvSpPr>
          <p:nvPr/>
        </p:nvSpPr>
        <p:spPr>
          <a:xfrm>
            <a:off x="514350" y="250521"/>
            <a:ext cx="5829300" cy="9363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a:r>
              <a:rPr lang="ja-JP" altLang="en-US"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目　　　次</a:t>
            </a:r>
            <a:endParaRPr lang="ja-JP" alt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テキスト ボックス 1"/>
          <p:cNvSpPr txBox="1"/>
          <p:nvPr/>
        </p:nvSpPr>
        <p:spPr>
          <a:xfrm>
            <a:off x="6226218" y="9031266"/>
            <a:ext cx="418704" cy="646331"/>
          </a:xfrm>
          <a:prstGeom prst="rect">
            <a:avLst/>
          </a:prstGeom>
          <a:solidFill>
            <a:schemeClr val="bg1"/>
          </a:solidFill>
          <a:ln w="38100">
            <a:solidFill>
              <a:schemeClr val="tx1"/>
            </a:solidFill>
          </a:ln>
        </p:spPr>
        <p:txBody>
          <a:bodyPr wrap="none" rtlCol="0">
            <a:spAutoFit/>
          </a:bodyPr>
          <a:lstStyle/>
          <a:p>
            <a:r>
              <a:rPr lang="en-US" altLang="ja-JP" sz="3600" dirty="0"/>
              <a:t>2</a:t>
            </a:r>
            <a:endParaRPr kumimoji="1" lang="ja-JP" altLang="en-US" sz="3600" dirty="0"/>
          </a:p>
        </p:txBody>
      </p:sp>
      <p:sp>
        <p:nvSpPr>
          <p:cNvPr id="3" name="テキスト ボックス 2"/>
          <p:cNvSpPr txBox="1"/>
          <p:nvPr/>
        </p:nvSpPr>
        <p:spPr>
          <a:xfrm>
            <a:off x="901873" y="1789564"/>
            <a:ext cx="1231427" cy="584775"/>
          </a:xfrm>
          <a:prstGeom prst="rect">
            <a:avLst/>
          </a:prstGeom>
          <a:noFill/>
        </p:spPr>
        <p:txBody>
          <a:bodyPr wrap="none" rtlCol="0">
            <a:spAutoFit/>
          </a:bodyPr>
          <a:lstStyle/>
          <a:p>
            <a:r>
              <a:rPr lang="en-US" altLang="ja-JP"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a:t>
            </a:r>
            <a:r>
              <a:rPr kumimoji="1"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3</a:t>
            </a:r>
            <a:r>
              <a:rPr kumimoji="1"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r>
              <a:rPr kumimoji="1"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4</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76860"/>
            <a:ext cx="1950799" cy="3755142"/>
          </a:xfrm>
          <a:prstGeom prst="rect">
            <a:avLst/>
          </a:prstGeom>
        </p:spPr>
      </p:pic>
      <p:sp>
        <p:nvSpPr>
          <p:cNvPr id="7" name="テキスト ボックス 6"/>
          <p:cNvSpPr txBox="1"/>
          <p:nvPr/>
        </p:nvSpPr>
        <p:spPr>
          <a:xfrm>
            <a:off x="901873" y="3057128"/>
            <a:ext cx="1231427" cy="584775"/>
          </a:xfrm>
          <a:prstGeom prst="rect">
            <a:avLst/>
          </a:prstGeom>
          <a:noFill/>
        </p:spPr>
        <p:txBody>
          <a:bodyPr wrap="none" rtlCol="0">
            <a:spAutoFit/>
          </a:bodyPr>
          <a:lstStyle/>
          <a:p>
            <a:r>
              <a:rPr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p5</a:t>
            </a:r>
            <a:r>
              <a:rPr kumimoji="1"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r>
              <a:rPr lang="en-US" altLang="ja-JP"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6</a:t>
            </a:r>
            <a:endParaRPr kumimoji="1"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テキスト ボックス 7"/>
          <p:cNvSpPr txBox="1"/>
          <p:nvPr/>
        </p:nvSpPr>
        <p:spPr>
          <a:xfrm>
            <a:off x="887263" y="3810404"/>
            <a:ext cx="1231427" cy="584775"/>
          </a:xfrm>
          <a:prstGeom prst="rect">
            <a:avLst/>
          </a:prstGeom>
          <a:noFill/>
        </p:spPr>
        <p:txBody>
          <a:bodyPr wrap="none" rtlCol="0">
            <a:spAutoFit/>
          </a:bodyPr>
          <a:lstStyle/>
          <a:p>
            <a:r>
              <a:rPr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p7</a:t>
            </a:r>
            <a:r>
              <a:rPr kumimoji="1"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r>
              <a:rPr lang="en-US" altLang="ja-JP"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8</a:t>
            </a:r>
            <a:endParaRPr kumimoji="1"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テキスト ボックス 8"/>
          <p:cNvSpPr txBox="1"/>
          <p:nvPr/>
        </p:nvSpPr>
        <p:spPr>
          <a:xfrm>
            <a:off x="901872" y="5785720"/>
            <a:ext cx="821059" cy="584775"/>
          </a:xfrm>
          <a:prstGeom prst="rect">
            <a:avLst/>
          </a:prstGeom>
          <a:noFill/>
        </p:spPr>
        <p:txBody>
          <a:bodyPr wrap="none" rtlCol="0">
            <a:spAutoFit/>
          </a:bodyPr>
          <a:lstStyle/>
          <a:p>
            <a:r>
              <a:rPr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p13</a:t>
            </a:r>
            <a:endParaRPr kumimoji="1"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テキスト ボックス 9"/>
          <p:cNvSpPr txBox="1"/>
          <p:nvPr/>
        </p:nvSpPr>
        <p:spPr>
          <a:xfrm>
            <a:off x="887263" y="6625084"/>
            <a:ext cx="821059" cy="584775"/>
          </a:xfrm>
          <a:prstGeom prst="rect">
            <a:avLst/>
          </a:prstGeom>
          <a:noFill/>
        </p:spPr>
        <p:txBody>
          <a:bodyPr wrap="none" rtlCol="0">
            <a:spAutoFit/>
          </a:bodyPr>
          <a:lstStyle/>
          <a:p>
            <a:r>
              <a:rPr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p14</a:t>
            </a:r>
            <a:endParaRPr kumimoji="1"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テキスト ボックス 10"/>
          <p:cNvSpPr txBox="1"/>
          <p:nvPr/>
        </p:nvSpPr>
        <p:spPr>
          <a:xfrm>
            <a:off x="2566980" y="1789564"/>
            <a:ext cx="3057247" cy="1077218"/>
          </a:xfrm>
          <a:prstGeom prst="rect">
            <a:avLst/>
          </a:prstGeom>
          <a:noFill/>
        </p:spPr>
        <p:txBody>
          <a:bodyPr wrap="none" rtlCol="0">
            <a:spAutoFit/>
          </a:bodyPr>
          <a:lstStyle/>
          <a:p>
            <a:r>
              <a:rPr lang="ja-JP"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完成まで</a:t>
            </a:r>
            <a:r>
              <a:rPr lang="ja-JP" alt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の</a:t>
            </a:r>
            <a:r>
              <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r>
            <a:br>
              <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ja-JP" alt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タイムテーブル</a:t>
            </a:r>
            <a:endPar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3" name="テキスト ボックス 12"/>
          <p:cNvSpPr txBox="1"/>
          <p:nvPr/>
        </p:nvSpPr>
        <p:spPr>
          <a:xfrm>
            <a:off x="2566981" y="3060223"/>
            <a:ext cx="3467616" cy="584775"/>
          </a:xfrm>
          <a:prstGeom prst="rect">
            <a:avLst/>
          </a:prstGeom>
          <a:noFill/>
        </p:spPr>
        <p:txBody>
          <a:bodyPr wrap="none" rtlCol="0">
            <a:spAutoFit/>
          </a:bodyPr>
          <a:lstStyle/>
          <a:p>
            <a:r>
              <a:rPr lang="ja-JP" alt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企画が出来るまで</a:t>
            </a:r>
            <a:endPar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テキスト ボックス 19"/>
          <p:cNvSpPr txBox="1"/>
          <p:nvPr/>
        </p:nvSpPr>
        <p:spPr>
          <a:xfrm>
            <a:off x="2566980" y="4539388"/>
            <a:ext cx="3467616" cy="1077218"/>
          </a:xfrm>
          <a:prstGeom prst="rect">
            <a:avLst/>
          </a:prstGeom>
          <a:noFill/>
        </p:spPr>
        <p:txBody>
          <a:bodyPr wrap="none" rtlCol="0">
            <a:spAutoFit/>
          </a:bodyPr>
          <a:lstStyle/>
          <a:p>
            <a:r>
              <a:rPr lang="ja-JP" alt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バージョンごとの</a:t>
            </a:r>
            <a:r>
              <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
            </a:r>
            <a:br>
              <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ja-JP" alt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制作進捗</a:t>
            </a:r>
            <a:endPar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テキスト ボックス 20"/>
          <p:cNvSpPr txBox="1"/>
          <p:nvPr/>
        </p:nvSpPr>
        <p:spPr>
          <a:xfrm>
            <a:off x="2566980" y="5785720"/>
            <a:ext cx="3877985" cy="584775"/>
          </a:xfrm>
          <a:prstGeom prst="rect">
            <a:avLst/>
          </a:prstGeom>
          <a:noFill/>
        </p:spPr>
        <p:txBody>
          <a:bodyPr wrap="none" rtlCol="0">
            <a:spAutoFit/>
          </a:bodyPr>
          <a:lstStyle/>
          <a:p>
            <a:r>
              <a:rPr lang="ja-JP" alt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卒業プレゼンの様子</a:t>
            </a:r>
            <a:endPar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テキスト ボックス 21"/>
          <p:cNvSpPr txBox="1"/>
          <p:nvPr/>
        </p:nvSpPr>
        <p:spPr>
          <a:xfrm>
            <a:off x="2566980" y="6625084"/>
            <a:ext cx="3467616" cy="584775"/>
          </a:xfrm>
          <a:prstGeom prst="rect">
            <a:avLst/>
          </a:prstGeom>
          <a:noFill/>
        </p:spPr>
        <p:txBody>
          <a:bodyPr wrap="none" rtlCol="0">
            <a:spAutoFit/>
          </a:bodyPr>
          <a:lstStyle/>
          <a:p>
            <a:r>
              <a:rPr lang="ja-JP"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制作者のコメント</a:t>
            </a:r>
            <a:endPar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9700" y="7709159"/>
            <a:ext cx="3123950" cy="2074913"/>
          </a:xfrm>
          <a:prstGeom prst="rect">
            <a:avLst/>
          </a:prstGeom>
          <a:ln>
            <a:noFill/>
          </a:ln>
          <a:effectLst>
            <a:outerShdw blurRad="292100" dist="139700" dir="2700000" algn="tl" rotWithShape="0">
              <a:srgbClr val="333333">
                <a:alpha val="65000"/>
              </a:srgbClr>
            </a:outerShdw>
          </a:effectLst>
        </p:spPr>
      </p:pic>
      <p:sp>
        <p:nvSpPr>
          <p:cNvPr id="28" name="テキスト ボックス 27"/>
          <p:cNvSpPr txBox="1"/>
          <p:nvPr/>
        </p:nvSpPr>
        <p:spPr>
          <a:xfrm>
            <a:off x="887263" y="4539388"/>
            <a:ext cx="1439818" cy="584775"/>
          </a:xfrm>
          <a:prstGeom prst="rect">
            <a:avLst/>
          </a:prstGeom>
          <a:noFill/>
        </p:spPr>
        <p:txBody>
          <a:bodyPr wrap="none" rtlCol="0">
            <a:spAutoFit/>
          </a:bodyPr>
          <a:lstStyle/>
          <a:p>
            <a:r>
              <a:rPr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p9</a:t>
            </a:r>
            <a:r>
              <a:rPr kumimoji="1" lang="ja-JP" altLang="en-US"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r>
              <a:rPr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12</a:t>
            </a:r>
            <a:endParaRPr kumimoji="1" lang="en-US" altLang="ja-JP" sz="32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9" name="テキスト ボックス 28"/>
          <p:cNvSpPr txBox="1"/>
          <p:nvPr/>
        </p:nvSpPr>
        <p:spPr>
          <a:xfrm>
            <a:off x="2566980" y="3828801"/>
            <a:ext cx="2236510" cy="584775"/>
          </a:xfrm>
          <a:prstGeom prst="rect">
            <a:avLst/>
          </a:prstGeom>
          <a:noFill/>
        </p:spPr>
        <p:txBody>
          <a:bodyPr wrap="none" rtlCol="0">
            <a:spAutoFit/>
          </a:bodyPr>
          <a:lstStyle/>
          <a:p>
            <a:r>
              <a:rPr lang="ja-JP"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作品の概要</a:t>
            </a:r>
            <a:endParaRPr lang="en-US" altLang="ja-JP"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133417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21" name="縦巻き 20"/>
          <p:cNvSpPr/>
          <p:nvPr/>
        </p:nvSpPr>
        <p:spPr>
          <a:xfrm>
            <a:off x="228600" y="1502462"/>
            <a:ext cx="6400799" cy="7711326"/>
          </a:xfrm>
          <a:prstGeom prst="verticalScroll">
            <a:avLst>
              <a:gd name="adj" fmla="val 560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36" name="図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07039" y="3280447"/>
            <a:ext cx="4748487" cy="4883059"/>
          </a:xfrm>
          <a:prstGeom prst="rect">
            <a:avLst/>
          </a:prstGeom>
        </p:spPr>
      </p:pic>
      <p:sp>
        <p:nvSpPr>
          <p:cNvPr id="2" name="タイトル 1"/>
          <p:cNvSpPr>
            <a:spLocks noGrp="1"/>
          </p:cNvSpPr>
          <p:nvPr>
            <p:ph type="ctrTitle"/>
          </p:nvPr>
        </p:nvSpPr>
        <p:spPr>
          <a:xfrm>
            <a:off x="1766170" y="250521"/>
            <a:ext cx="4577480" cy="936358"/>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anchor="ctr"/>
          <a:lstStyle/>
          <a:p>
            <a:r>
              <a:rPr kumimoji="1" lang="ja-JP" altLang="en-US" sz="48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タイムテーブル</a:t>
            </a:r>
            <a:endParaRPr kumimoji="1" lang="ja-JP"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サブタイトル 2"/>
          <p:cNvSpPr>
            <a:spLocks noGrp="1"/>
          </p:cNvSpPr>
          <p:nvPr>
            <p:ph type="subTitle" idx="1"/>
          </p:nvPr>
        </p:nvSpPr>
        <p:spPr>
          <a:xfrm>
            <a:off x="734243" y="2452504"/>
            <a:ext cx="763306" cy="579290"/>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chemeClr val="tx1"/>
            </a:solidFill>
          </a:ln>
        </p:spPr>
        <p:txBody>
          <a:bodyPr anchor="ctr">
            <a:normAutofit/>
          </a:bodyPr>
          <a:lstStyle/>
          <a:p>
            <a:r>
              <a:rPr kumimoji="1" lang="en-US" altLang="ja-JP" dirty="0" smtClean="0">
                <a:ln w="0"/>
                <a:effectLst>
                  <a:outerShdw blurRad="38100" dist="19050" dir="2700000" algn="tl" rotWithShape="0">
                    <a:schemeClr val="dk1">
                      <a:alpha val="40000"/>
                    </a:schemeClr>
                  </a:outerShdw>
                </a:effectLst>
              </a:rPr>
              <a:t>10</a:t>
            </a:r>
            <a:r>
              <a:rPr kumimoji="1" lang="ja-JP" altLang="en-US" dirty="0" smtClean="0">
                <a:ln w="0"/>
                <a:effectLst>
                  <a:outerShdw blurRad="38100" dist="19050" dir="2700000" algn="tl" rotWithShape="0">
                    <a:schemeClr val="dk1">
                      <a:alpha val="40000"/>
                    </a:schemeClr>
                  </a:outerShdw>
                </a:effectLst>
              </a:rPr>
              <a:t>月</a:t>
            </a:r>
            <a:endParaRPr kumimoji="1" lang="en-US" altLang="ja-JP" dirty="0" smtClean="0">
              <a:ln w="0"/>
              <a:effectLst>
                <a:outerShdw blurRad="38100" dist="19050" dir="2700000" algn="tl" rotWithShape="0">
                  <a:schemeClr val="dk1">
                    <a:alpha val="40000"/>
                  </a:schemeClr>
                </a:outerShdw>
              </a:effectLst>
            </a:endParaRPr>
          </a:p>
        </p:txBody>
      </p:sp>
      <p:sp>
        <p:nvSpPr>
          <p:cNvPr id="19" name="サブタイトル 2"/>
          <p:cNvSpPr txBox="1">
            <a:spLocks/>
          </p:cNvSpPr>
          <p:nvPr/>
        </p:nvSpPr>
        <p:spPr>
          <a:xfrm>
            <a:off x="736009" y="6690981"/>
            <a:ext cx="763306" cy="57929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chemeClr val="tx1"/>
            </a:solidFill>
          </a:ln>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r>
              <a:rPr lang="en-US" altLang="ja-JP" dirty="0" smtClean="0">
                <a:ln w="0"/>
                <a:effectLst>
                  <a:outerShdw blurRad="38100" dist="19050" dir="2700000" algn="tl" rotWithShape="0">
                    <a:schemeClr val="dk1">
                      <a:alpha val="40000"/>
                    </a:schemeClr>
                  </a:outerShdw>
                </a:effectLst>
              </a:rPr>
              <a:t>11</a:t>
            </a:r>
            <a:r>
              <a:rPr lang="ja-JP" altLang="en-US" dirty="0" smtClean="0">
                <a:ln w="0"/>
                <a:effectLst>
                  <a:outerShdw blurRad="38100" dist="19050" dir="2700000" algn="tl" rotWithShape="0">
                    <a:schemeClr val="dk1">
                      <a:alpha val="40000"/>
                    </a:schemeClr>
                  </a:outerShdw>
                </a:effectLst>
              </a:rPr>
              <a:t>月</a:t>
            </a:r>
            <a:endParaRPr lang="en-US" altLang="ja-JP" dirty="0" smtClean="0">
              <a:ln w="0"/>
              <a:effectLst>
                <a:outerShdw blurRad="38100" dist="19050" dir="2700000" algn="tl" rotWithShape="0">
                  <a:schemeClr val="dk1">
                    <a:alpha val="40000"/>
                  </a:schemeClr>
                </a:outerShdw>
              </a:effectLst>
            </a:endParaRPr>
          </a:p>
        </p:txBody>
      </p:sp>
      <p:sp>
        <p:nvSpPr>
          <p:cNvPr id="22" name="サブタイトル 2"/>
          <p:cNvSpPr txBox="1">
            <a:spLocks/>
          </p:cNvSpPr>
          <p:nvPr/>
        </p:nvSpPr>
        <p:spPr>
          <a:xfrm>
            <a:off x="36985" y="1913641"/>
            <a:ext cx="1460564" cy="480131"/>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tx1"/>
            </a:solidFill>
          </a:ln>
        </p:spPr>
        <p:txBody>
          <a:bodyPr vert="horz" wrap="square"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r>
              <a:rPr lang="en-US" altLang="ja-JP"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2021</a:t>
            </a:r>
            <a:r>
              <a:rPr lang="ja-JP" alt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年</a:t>
            </a:r>
            <a:endPar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サブタイトル 2"/>
          <p:cNvSpPr txBox="1">
            <a:spLocks/>
          </p:cNvSpPr>
          <p:nvPr/>
        </p:nvSpPr>
        <p:spPr>
          <a:xfrm>
            <a:off x="1331430" y="2760401"/>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a:ln w="0"/>
                <a:effectLst>
                  <a:outerShdw blurRad="38100" dist="19050" dir="2700000" algn="tl" rotWithShape="0">
                    <a:schemeClr val="dk1">
                      <a:alpha val="40000"/>
                    </a:schemeClr>
                  </a:outerShdw>
                </a:effectLst>
              </a:rPr>
              <a:t>1</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24" name="サブタイトル 2"/>
          <p:cNvSpPr txBox="1">
            <a:spLocks/>
          </p:cNvSpPr>
          <p:nvPr/>
        </p:nvSpPr>
        <p:spPr>
          <a:xfrm>
            <a:off x="1331430" y="3809499"/>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smtClean="0">
                <a:ln w="0"/>
                <a:effectLst>
                  <a:outerShdw blurRad="38100" dist="19050" dir="2700000" algn="tl" rotWithShape="0">
                    <a:schemeClr val="dk1">
                      <a:alpha val="40000"/>
                    </a:schemeClr>
                  </a:outerShdw>
                </a:effectLst>
              </a:rPr>
              <a:t>8</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25" name="サブタイトル 2"/>
          <p:cNvSpPr txBox="1">
            <a:spLocks/>
          </p:cNvSpPr>
          <p:nvPr/>
        </p:nvSpPr>
        <p:spPr>
          <a:xfrm>
            <a:off x="1331430" y="4607916"/>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a:ln w="0"/>
                <a:effectLst>
                  <a:outerShdw blurRad="38100" dist="19050" dir="2700000" algn="tl" rotWithShape="0">
                    <a:schemeClr val="dk1">
                      <a:alpha val="40000"/>
                    </a:schemeClr>
                  </a:outerShdw>
                </a:effectLst>
              </a:rPr>
              <a:t>15</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26" name="サブタイトル 2"/>
          <p:cNvSpPr txBox="1">
            <a:spLocks/>
          </p:cNvSpPr>
          <p:nvPr/>
        </p:nvSpPr>
        <p:spPr>
          <a:xfrm>
            <a:off x="1331430" y="5630848"/>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smtClean="0">
                <a:ln w="0"/>
                <a:effectLst>
                  <a:outerShdw blurRad="38100" dist="19050" dir="2700000" algn="tl" rotWithShape="0">
                    <a:schemeClr val="dk1">
                      <a:alpha val="40000"/>
                    </a:schemeClr>
                  </a:outerShdw>
                </a:effectLst>
              </a:rPr>
              <a:t>18</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28" name="サブタイトル 2"/>
          <p:cNvSpPr txBox="1">
            <a:spLocks/>
          </p:cNvSpPr>
          <p:nvPr/>
        </p:nvSpPr>
        <p:spPr>
          <a:xfrm>
            <a:off x="1974708" y="2858220"/>
            <a:ext cx="2413151" cy="859723"/>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ja-JP" altLang="en-US" sz="2400" b="1" dirty="0">
                <a:ln w="6600">
                  <a:solidFill>
                    <a:schemeClr val="accent2"/>
                  </a:solidFill>
                  <a:prstDash val="solid"/>
                </a:ln>
                <a:effectLst>
                  <a:outerShdw dist="38100" dir="2700000" algn="tl" rotWithShape="0">
                    <a:schemeClr val="accent2"/>
                  </a:outerShdw>
                </a:effectLst>
              </a:rPr>
              <a:t>チーム</a:t>
            </a:r>
            <a:r>
              <a:rPr lang="ja-JP" altLang="en-US" sz="2400" b="1" dirty="0" smtClean="0">
                <a:ln w="6600">
                  <a:solidFill>
                    <a:schemeClr val="accent2"/>
                  </a:solidFill>
                  <a:prstDash val="solid"/>
                </a:ln>
                <a:effectLst>
                  <a:outerShdw dist="38100" dir="2700000" algn="tl" rotWithShape="0">
                    <a:schemeClr val="accent2"/>
                  </a:outerShdw>
                </a:effectLst>
              </a:rPr>
              <a:t>発足</a:t>
            </a:r>
            <a:endParaRPr lang="en-US" altLang="ja-JP" sz="2400" b="1" dirty="0" smtClean="0">
              <a:ln w="6600">
                <a:solidFill>
                  <a:schemeClr val="accent2"/>
                </a:solidFill>
                <a:prstDash val="solid"/>
              </a:ln>
              <a:effectLst>
                <a:outerShdw dist="38100" dir="2700000" algn="tl" rotWithShape="0">
                  <a:schemeClr val="accent2"/>
                </a:outerShdw>
              </a:effectLst>
            </a:endParaRPr>
          </a:p>
          <a:p>
            <a:pPr algn="l"/>
            <a:r>
              <a:rPr lang="ja-JP" altLang="en-US" sz="2400" b="1" dirty="0" smtClean="0">
                <a:ln w="6600">
                  <a:solidFill>
                    <a:schemeClr val="accent2"/>
                  </a:solidFill>
                  <a:prstDash val="solid"/>
                </a:ln>
                <a:effectLst>
                  <a:outerShdw dist="38100" dir="2700000" algn="tl" rotWithShape="0">
                    <a:schemeClr val="accent2"/>
                  </a:outerShdw>
                </a:effectLst>
              </a:rPr>
              <a:t>企画の立案開始</a:t>
            </a:r>
            <a:endParaRPr lang="en-US" altLang="ja-JP" sz="2400" b="1" dirty="0" smtClean="0">
              <a:ln w="6600">
                <a:solidFill>
                  <a:schemeClr val="accent2"/>
                </a:solidFill>
                <a:prstDash val="solid"/>
              </a:ln>
              <a:effectLst>
                <a:outerShdw dist="38100" dir="2700000" algn="tl" rotWithShape="0">
                  <a:schemeClr val="accent2"/>
                </a:outerShdw>
              </a:effectLst>
            </a:endParaRPr>
          </a:p>
        </p:txBody>
      </p:sp>
      <p:sp>
        <p:nvSpPr>
          <p:cNvPr id="29" name="サブタイトル 2"/>
          <p:cNvSpPr txBox="1">
            <a:spLocks/>
          </p:cNvSpPr>
          <p:nvPr/>
        </p:nvSpPr>
        <p:spPr>
          <a:xfrm>
            <a:off x="1977719" y="4050891"/>
            <a:ext cx="3385020" cy="424732"/>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ja-JP" altLang="en-US" sz="2400" b="1" dirty="0">
                <a:ln w="6600">
                  <a:solidFill>
                    <a:schemeClr val="accent2"/>
                  </a:solidFill>
                  <a:prstDash val="solid"/>
                </a:ln>
                <a:effectLst>
                  <a:outerShdw dist="38100" dir="2700000" algn="tl" rotWithShape="0">
                    <a:schemeClr val="accent2"/>
                  </a:outerShdw>
                </a:effectLst>
              </a:rPr>
              <a:t>ワンシート企画書作成</a:t>
            </a:r>
            <a:endParaRPr lang="en-US" altLang="ja-JP" sz="2400" b="1" dirty="0" smtClean="0">
              <a:ln w="6600">
                <a:solidFill>
                  <a:schemeClr val="accent2"/>
                </a:solidFill>
                <a:prstDash val="solid"/>
              </a:ln>
              <a:effectLst>
                <a:outerShdw dist="38100" dir="2700000" algn="tl" rotWithShape="0">
                  <a:schemeClr val="accent2"/>
                </a:outerShdw>
              </a:effectLst>
            </a:endParaRPr>
          </a:p>
        </p:txBody>
      </p:sp>
      <p:sp>
        <p:nvSpPr>
          <p:cNvPr id="30" name="サブタイトル 2"/>
          <p:cNvSpPr txBox="1">
            <a:spLocks/>
          </p:cNvSpPr>
          <p:nvPr/>
        </p:nvSpPr>
        <p:spPr>
          <a:xfrm>
            <a:off x="1974708" y="4772300"/>
            <a:ext cx="3998882" cy="750270"/>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ja-JP" altLang="en-US" sz="2000" b="1" dirty="0" smtClean="0">
                <a:ln w="6600">
                  <a:solidFill>
                    <a:schemeClr val="accent2"/>
                  </a:solidFill>
                  <a:prstDash val="solid"/>
                </a:ln>
                <a:effectLst>
                  <a:outerShdw dist="38100" dir="2700000" algn="tl" rotWithShape="0">
                    <a:schemeClr val="accent2"/>
                  </a:outerShdw>
                </a:effectLst>
              </a:rPr>
              <a:t>企画書作成</a:t>
            </a:r>
            <a:endParaRPr lang="en-US" altLang="ja-JP" sz="2000" b="1" dirty="0" smtClean="0">
              <a:ln w="6600">
                <a:solidFill>
                  <a:schemeClr val="accent2"/>
                </a:solidFill>
                <a:prstDash val="solid"/>
              </a:ln>
              <a:effectLst>
                <a:outerShdw dist="38100" dir="2700000" algn="tl" rotWithShape="0">
                  <a:schemeClr val="accent2"/>
                </a:outerShdw>
              </a:effectLst>
            </a:endParaRPr>
          </a:p>
          <a:p>
            <a:pPr algn="l"/>
            <a:r>
              <a:rPr lang="ja-JP" altLang="en-US" sz="2000" b="1" dirty="0" smtClean="0">
                <a:ln w="6600">
                  <a:solidFill>
                    <a:schemeClr val="accent2"/>
                  </a:solidFill>
                  <a:prstDash val="solid"/>
                </a:ln>
                <a:effectLst>
                  <a:outerShdw dist="38100" dir="2700000" algn="tl" rotWithShape="0">
                    <a:schemeClr val="accent2"/>
                  </a:outerShdw>
                </a:effectLst>
              </a:rPr>
              <a:t>チーム名「</a:t>
            </a:r>
            <a:r>
              <a:rPr lang="en-US" altLang="ja-JP" sz="2000" b="1" dirty="0" smtClean="0">
                <a:ln w="6600">
                  <a:solidFill>
                    <a:schemeClr val="accent2"/>
                  </a:solidFill>
                  <a:prstDash val="solid"/>
                </a:ln>
                <a:effectLst>
                  <a:outerShdw dist="38100" dir="2700000" algn="tl" rotWithShape="0">
                    <a:schemeClr val="accent2"/>
                  </a:outerShdw>
                </a:effectLst>
              </a:rPr>
              <a:t>TEAM TWILIGHT</a:t>
            </a:r>
            <a:r>
              <a:rPr lang="ja-JP" altLang="en-US" sz="2000" b="1" dirty="0" smtClean="0">
                <a:ln w="6600">
                  <a:solidFill>
                    <a:schemeClr val="accent2"/>
                  </a:solidFill>
                  <a:prstDash val="solid"/>
                </a:ln>
                <a:effectLst>
                  <a:outerShdw dist="38100" dir="2700000" algn="tl" rotWithShape="0">
                    <a:schemeClr val="accent2"/>
                  </a:outerShdw>
                </a:effectLst>
              </a:rPr>
              <a:t>」決定</a:t>
            </a:r>
            <a:endParaRPr lang="en-US" altLang="ja-JP" sz="2000" b="1" dirty="0" smtClean="0">
              <a:ln w="6600">
                <a:solidFill>
                  <a:schemeClr val="accent2"/>
                </a:solidFill>
                <a:prstDash val="solid"/>
              </a:ln>
              <a:effectLst>
                <a:outerShdw dist="38100" dir="2700000" algn="tl" rotWithShape="0">
                  <a:schemeClr val="accent2"/>
                </a:outerShdw>
              </a:effectLst>
            </a:endParaRPr>
          </a:p>
        </p:txBody>
      </p:sp>
      <p:sp>
        <p:nvSpPr>
          <p:cNvPr id="31" name="サブタイトル 2"/>
          <p:cNvSpPr txBox="1">
            <a:spLocks/>
          </p:cNvSpPr>
          <p:nvPr/>
        </p:nvSpPr>
        <p:spPr>
          <a:xfrm>
            <a:off x="1974708" y="5820642"/>
            <a:ext cx="4044778" cy="748923"/>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ja-JP" altLang="en-US" sz="2000" b="1" dirty="0" smtClean="0">
                <a:ln w="6600">
                  <a:solidFill>
                    <a:schemeClr val="accent2"/>
                  </a:solidFill>
                  <a:prstDash val="solid"/>
                </a:ln>
                <a:effectLst>
                  <a:outerShdw dist="38100" dir="2700000" algn="tl" rotWithShape="0">
                    <a:schemeClr val="accent2"/>
                  </a:outerShdw>
                </a:effectLst>
              </a:rPr>
              <a:t>仕様書・タイムスケジュール作成</a:t>
            </a:r>
            <a:endParaRPr lang="en-US" altLang="ja-JP" sz="2000" b="1" dirty="0" smtClean="0">
              <a:ln w="6600">
                <a:solidFill>
                  <a:schemeClr val="accent2"/>
                </a:solidFill>
                <a:prstDash val="solid"/>
              </a:ln>
              <a:effectLst>
                <a:outerShdw dist="38100" dir="2700000" algn="tl" rotWithShape="0">
                  <a:schemeClr val="accent2"/>
                </a:outerShdw>
              </a:effectLst>
            </a:endParaRPr>
          </a:p>
          <a:p>
            <a:pPr algn="l"/>
            <a:r>
              <a:rPr lang="ja-JP" altLang="en-US" sz="2000" b="1" dirty="0" smtClean="0">
                <a:ln w="6600">
                  <a:solidFill>
                    <a:schemeClr val="accent2"/>
                  </a:solidFill>
                  <a:prstDash val="solid"/>
                </a:ln>
                <a:effectLst>
                  <a:outerShdw dist="38100" dir="2700000" algn="tl" rotWithShape="0">
                    <a:schemeClr val="accent2"/>
                  </a:outerShdw>
                </a:effectLst>
              </a:rPr>
              <a:t>プロトタイプ版制作開始</a:t>
            </a:r>
            <a:endParaRPr lang="en-US" altLang="ja-JP" sz="2000" b="1" dirty="0" smtClean="0">
              <a:ln w="6600">
                <a:solidFill>
                  <a:schemeClr val="accent2"/>
                </a:solidFill>
                <a:prstDash val="solid"/>
              </a:ln>
              <a:effectLst>
                <a:outerShdw dist="38100" dir="2700000" algn="tl" rotWithShape="0">
                  <a:schemeClr val="accent2"/>
                </a:outerShdw>
              </a:effectLst>
            </a:endParaRPr>
          </a:p>
        </p:txBody>
      </p:sp>
      <p:sp>
        <p:nvSpPr>
          <p:cNvPr id="32" name="サブタイトル 2"/>
          <p:cNvSpPr txBox="1">
            <a:spLocks/>
          </p:cNvSpPr>
          <p:nvPr/>
        </p:nvSpPr>
        <p:spPr>
          <a:xfrm>
            <a:off x="1331430" y="7130026"/>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a:ln w="0"/>
                <a:effectLst>
                  <a:outerShdw blurRad="38100" dist="19050" dir="2700000" algn="tl" rotWithShape="0">
                    <a:schemeClr val="dk1">
                      <a:alpha val="40000"/>
                    </a:schemeClr>
                  </a:outerShdw>
                </a:effectLst>
              </a:rPr>
              <a:t>5</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33" name="サブタイトル 2"/>
          <p:cNvSpPr txBox="1">
            <a:spLocks/>
          </p:cNvSpPr>
          <p:nvPr/>
        </p:nvSpPr>
        <p:spPr>
          <a:xfrm>
            <a:off x="1331430" y="8171916"/>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a:ln w="0"/>
                <a:effectLst>
                  <a:outerShdw blurRad="38100" dist="19050" dir="2700000" algn="tl" rotWithShape="0">
                    <a:schemeClr val="dk1">
                      <a:alpha val="40000"/>
                    </a:schemeClr>
                  </a:outerShdw>
                </a:effectLst>
              </a:rPr>
              <a:t>30</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34" name="サブタイトル 2"/>
          <p:cNvSpPr txBox="1">
            <a:spLocks/>
          </p:cNvSpPr>
          <p:nvPr/>
        </p:nvSpPr>
        <p:spPr>
          <a:xfrm>
            <a:off x="1974708" y="7329501"/>
            <a:ext cx="2552047" cy="748923"/>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ja-JP" altLang="en-US" sz="2000" b="1" dirty="0" smtClean="0">
                <a:ln w="6600">
                  <a:solidFill>
                    <a:schemeClr val="accent2"/>
                  </a:solidFill>
                  <a:prstDash val="solid"/>
                </a:ln>
                <a:effectLst>
                  <a:outerShdw dist="38100" dir="2700000" algn="tl" rotWithShape="0">
                    <a:schemeClr val="accent2"/>
                  </a:outerShdw>
                </a:effectLst>
              </a:rPr>
              <a:t>プロトタイプ版完成</a:t>
            </a:r>
            <a:endParaRPr lang="en-US" altLang="ja-JP" sz="2000" b="1" dirty="0" smtClean="0">
              <a:ln w="6600">
                <a:solidFill>
                  <a:schemeClr val="accent2"/>
                </a:solidFill>
                <a:prstDash val="solid"/>
              </a:ln>
              <a:effectLst>
                <a:outerShdw dist="38100" dir="2700000" algn="tl" rotWithShape="0">
                  <a:schemeClr val="accent2"/>
                </a:outerShdw>
              </a:effectLst>
            </a:endParaRPr>
          </a:p>
          <a:p>
            <a:pPr algn="l"/>
            <a:r>
              <a:rPr lang="en-US" altLang="ja-JP" sz="2000" b="1" dirty="0" smtClean="0">
                <a:ln w="6600">
                  <a:solidFill>
                    <a:schemeClr val="accent2"/>
                  </a:solidFill>
                  <a:prstDash val="solid"/>
                </a:ln>
                <a:effectLst>
                  <a:outerShdw dist="38100" dir="2700000" algn="tl" rotWithShape="0">
                    <a:schemeClr val="accent2"/>
                  </a:outerShdw>
                </a:effectLst>
              </a:rPr>
              <a:t>α</a:t>
            </a:r>
            <a:r>
              <a:rPr lang="ja-JP" altLang="en-US" sz="2000" b="1" dirty="0" smtClean="0">
                <a:ln w="6600">
                  <a:solidFill>
                    <a:schemeClr val="accent2"/>
                  </a:solidFill>
                  <a:prstDash val="solid"/>
                </a:ln>
                <a:effectLst>
                  <a:outerShdw dist="38100" dir="2700000" algn="tl" rotWithShape="0">
                    <a:schemeClr val="accent2"/>
                  </a:outerShdw>
                </a:effectLst>
              </a:rPr>
              <a:t>版</a:t>
            </a:r>
            <a:r>
              <a:rPr lang="ja-JP" altLang="en-US" sz="2000" b="1" dirty="0">
                <a:ln w="6600">
                  <a:solidFill>
                    <a:schemeClr val="accent2"/>
                  </a:solidFill>
                  <a:prstDash val="solid"/>
                </a:ln>
                <a:effectLst>
                  <a:outerShdw dist="38100" dir="2700000" algn="tl" rotWithShape="0">
                    <a:schemeClr val="accent2"/>
                  </a:outerShdw>
                </a:effectLst>
              </a:rPr>
              <a:t>制作開始</a:t>
            </a:r>
            <a:endParaRPr lang="en-US" altLang="ja-JP" sz="2000" b="1" dirty="0" smtClean="0">
              <a:ln w="6600">
                <a:solidFill>
                  <a:schemeClr val="accent2"/>
                </a:solidFill>
                <a:prstDash val="solid"/>
              </a:ln>
              <a:effectLst>
                <a:outerShdw dist="38100" dir="2700000" algn="tl" rotWithShape="0">
                  <a:schemeClr val="accent2"/>
                </a:outerShdw>
              </a:effectLst>
            </a:endParaRPr>
          </a:p>
        </p:txBody>
      </p:sp>
      <p:sp>
        <p:nvSpPr>
          <p:cNvPr id="35" name="サブタイトル 2"/>
          <p:cNvSpPr txBox="1">
            <a:spLocks/>
          </p:cNvSpPr>
          <p:nvPr/>
        </p:nvSpPr>
        <p:spPr>
          <a:xfrm>
            <a:off x="1974709" y="8327077"/>
            <a:ext cx="1695520" cy="748923"/>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en-US" altLang="ja-JP" sz="2000" b="1" dirty="0" smtClean="0">
                <a:ln w="6600">
                  <a:solidFill>
                    <a:schemeClr val="accent2"/>
                  </a:solidFill>
                  <a:prstDash val="solid"/>
                </a:ln>
                <a:effectLst>
                  <a:outerShdw dist="38100" dir="2700000" algn="tl" rotWithShape="0">
                    <a:schemeClr val="accent2"/>
                  </a:outerShdw>
                </a:effectLst>
              </a:rPr>
              <a:t>α</a:t>
            </a:r>
            <a:r>
              <a:rPr lang="ja-JP" altLang="en-US" sz="2000" b="1" dirty="0" smtClean="0">
                <a:ln w="6600">
                  <a:solidFill>
                    <a:schemeClr val="accent2"/>
                  </a:solidFill>
                  <a:prstDash val="solid"/>
                </a:ln>
                <a:effectLst>
                  <a:outerShdw dist="38100" dir="2700000" algn="tl" rotWithShape="0">
                    <a:schemeClr val="accent2"/>
                  </a:outerShdw>
                </a:effectLst>
              </a:rPr>
              <a:t>版完成</a:t>
            </a:r>
            <a:endParaRPr lang="en-US" altLang="ja-JP" sz="2000" b="1" dirty="0" smtClean="0">
              <a:ln w="6600">
                <a:solidFill>
                  <a:schemeClr val="accent2"/>
                </a:solidFill>
                <a:prstDash val="solid"/>
              </a:ln>
              <a:effectLst>
                <a:outerShdw dist="38100" dir="2700000" algn="tl" rotWithShape="0">
                  <a:schemeClr val="accent2"/>
                </a:outerShdw>
              </a:effectLst>
            </a:endParaRPr>
          </a:p>
          <a:p>
            <a:pPr algn="l"/>
            <a:r>
              <a:rPr lang="el-GR" altLang="ja-JP" sz="2000" b="1" dirty="0" smtClean="0">
                <a:ln w="6600">
                  <a:solidFill>
                    <a:schemeClr val="accent2"/>
                  </a:solidFill>
                  <a:prstDash val="solid"/>
                </a:ln>
                <a:effectLst>
                  <a:outerShdw dist="38100" dir="2700000" algn="tl" rotWithShape="0">
                    <a:schemeClr val="accent2"/>
                  </a:outerShdw>
                </a:effectLst>
              </a:rPr>
              <a:t>Β</a:t>
            </a:r>
            <a:r>
              <a:rPr lang="ja-JP" altLang="en-US" sz="2000" b="1" dirty="0" smtClean="0">
                <a:ln w="6600">
                  <a:solidFill>
                    <a:schemeClr val="accent2"/>
                  </a:solidFill>
                  <a:prstDash val="solid"/>
                </a:ln>
                <a:effectLst>
                  <a:outerShdw dist="38100" dir="2700000" algn="tl" rotWithShape="0">
                    <a:schemeClr val="accent2"/>
                  </a:outerShdw>
                </a:effectLst>
              </a:rPr>
              <a:t>版</a:t>
            </a:r>
            <a:r>
              <a:rPr lang="ja-JP" altLang="en-US" sz="2000" b="1" dirty="0">
                <a:ln w="6600">
                  <a:solidFill>
                    <a:schemeClr val="accent2"/>
                  </a:solidFill>
                  <a:prstDash val="solid"/>
                </a:ln>
                <a:effectLst>
                  <a:outerShdw dist="38100" dir="2700000" algn="tl" rotWithShape="0">
                    <a:schemeClr val="accent2"/>
                  </a:outerShdw>
                </a:effectLst>
              </a:rPr>
              <a:t>制作開始</a:t>
            </a:r>
            <a:endParaRPr lang="en-US" altLang="ja-JP" sz="2000" b="1" dirty="0" smtClean="0">
              <a:ln w="6600">
                <a:solidFill>
                  <a:schemeClr val="accent2"/>
                </a:solidFill>
                <a:prstDash val="solid"/>
              </a:ln>
              <a:effectLst>
                <a:outerShdw dist="38100" dir="2700000" algn="tl" rotWithShape="0">
                  <a:schemeClr val="accent2"/>
                </a:outerShdw>
              </a:effectLst>
            </a:endParaRPr>
          </a:p>
        </p:txBody>
      </p:sp>
      <p:pic>
        <p:nvPicPr>
          <p:cNvPr id="37" name="図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9448">
            <a:off x="3295155" y="1850387"/>
            <a:ext cx="836322" cy="836322"/>
          </a:xfrm>
          <a:prstGeom prst="rect">
            <a:avLst/>
          </a:prstGeom>
        </p:spPr>
      </p:pic>
      <p:pic>
        <p:nvPicPr>
          <p:cNvPr id="38" name="図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9448">
            <a:off x="5305494" y="2847824"/>
            <a:ext cx="836322" cy="836322"/>
          </a:xfrm>
          <a:prstGeom prst="rect">
            <a:avLst/>
          </a:prstGeom>
        </p:spPr>
      </p:pic>
      <p:pic>
        <p:nvPicPr>
          <p:cNvPr id="39" name="図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9448">
            <a:off x="4446857" y="2179528"/>
            <a:ext cx="836322" cy="836322"/>
          </a:xfrm>
          <a:prstGeom prst="rect">
            <a:avLst/>
          </a:prstGeom>
        </p:spPr>
      </p:pic>
      <p:sp>
        <p:nvSpPr>
          <p:cNvPr id="4" name="星 32 3"/>
          <p:cNvSpPr/>
          <p:nvPr/>
        </p:nvSpPr>
        <p:spPr>
          <a:xfrm>
            <a:off x="36985" y="134348"/>
            <a:ext cx="1866971" cy="1229504"/>
          </a:xfrm>
          <a:prstGeom prst="star32">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5" name="テキスト ボックス 4"/>
          <p:cNvSpPr txBox="1"/>
          <p:nvPr/>
        </p:nvSpPr>
        <p:spPr>
          <a:xfrm rot="20957727">
            <a:off x="290688" y="545314"/>
            <a:ext cx="1338828" cy="369332"/>
          </a:xfrm>
          <a:prstGeom prst="rect">
            <a:avLst/>
          </a:prstGeom>
          <a:noFill/>
        </p:spPr>
        <p:txBody>
          <a:bodyPr wrap="none" rtlCol="0">
            <a:spAutoFit/>
          </a:bodyPr>
          <a:lstStyle/>
          <a:p>
            <a:r>
              <a:rPr kumimoji="1" lang="ja-JP" altLang="en-US" b="1" dirty="0" smtClean="0">
                <a:ln w="10160">
                  <a:solidFill>
                    <a:schemeClr val="tx1"/>
                  </a:solidFill>
                  <a:prstDash val="solid"/>
                </a:ln>
                <a:effectLst>
                  <a:outerShdw blurRad="38100" dist="22860" dir="5400000" algn="tl" rotWithShape="0">
                    <a:srgbClr val="000000">
                      <a:alpha val="30000"/>
                    </a:srgbClr>
                  </a:outerShdw>
                </a:effectLst>
              </a:rPr>
              <a:t>完成までの</a:t>
            </a:r>
            <a:endParaRPr kumimoji="1" lang="ja-JP" altLang="en-US" b="1" dirty="0">
              <a:ln w="10160">
                <a:solidFill>
                  <a:schemeClr val="tx1"/>
                </a:solidFill>
                <a:prstDash val="solid"/>
              </a:ln>
              <a:effectLst>
                <a:outerShdw blurRad="38100" dist="22860" dir="5400000" algn="tl" rotWithShape="0">
                  <a:srgbClr val="000000">
                    <a:alpha val="30000"/>
                  </a:srgbClr>
                </a:outerShdw>
              </a:effectLst>
            </a:endParaRPr>
          </a:p>
        </p:txBody>
      </p:sp>
      <p:sp>
        <p:nvSpPr>
          <p:cNvPr id="27" name="テキスト ボックス 26"/>
          <p:cNvSpPr txBox="1"/>
          <p:nvPr/>
        </p:nvSpPr>
        <p:spPr>
          <a:xfrm>
            <a:off x="268036" y="9076000"/>
            <a:ext cx="418704" cy="646331"/>
          </a:xfrm>
          <a:prstGeom prst="rect">
            <a:avLst/>
          </a:prstGeom>
          <a:solidFill>
            <a:schemeClr val="bg1"/>
          </a:solidFill>
          <a:ln w="38100">
            <a:solidFill>
              <a:schemeClr val="tx1"/>
            </a:solidFill>
          </a:ln>
        </p:spPr>
        <p:txBody>
          <a:bodyPr wrap="none" rtlCol="0">
            <a:spAutoFit/>
          </a:bodyPr>
          <a:lstStyle/>
          <a:p>
            <a:r>
              <a:rPr lang="en-US" altLang="ja-JP" sz="3600" dirty="0" smtClean="0"/>
              <a:t>3</a:t>
            </a:r>
            <a:endParaRPr kumimoji="1" lang="ja-JP" altLang="en-US" sz="3600" dirty="0"/>
          </a:p>
        </p:txBody>
      </p:sp>
    </p:spTree>
    <p:extLst>
      <p:ext uri="{BB962C8B-B14F-4D97-AF65-F5344CB8AC3E}">
        <p14:creationId xmlns:p14="http://schemas.microsoft.com/office/powerpoint/2010/main" val="42382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27" name="縦巻き 26"/>
          <p:cNvSpPr/>
          <p:nvPr/>
        </p:nvSpPr>
        <p:spPr>
          <a:xfrm>
            <a:off x="228601" y="366296"/>
            <a:ext cx="6400799" cy="8260173"/>
          </a:xfrm>
          <a:prstGeom prst="verticalScroll">
            <a:avLst>
              <a:gd name="adj" fmla="val 560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94188" y="1784203"/>
            <a:ext cx="4869624" cy="5437745"/>
          </a:xfrm>
          <a:prstGeom prst="rect">
            <a:avLst/>
          </a:prstGeom>
        </p:spPr>
      </p:pic>
      <p:sp>
        <p:nvSpPr>
          <p:cNvPr id="13" name="サブタイトル 2"/>
          <p:cNvSpPr txBox="1">
            <a:spLocks/>
          </p:cNvSpPr>
          <p:nvPr/>
        </p:nvSpPr>
        <p:spPr>
          <a:xfrm>
            <a:off x="95150" y="942108"/>
            <a:ext cx="1460564" cy="480131"/>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tx1"/>
            </a:solidFill>
          </a:ln>
        </p:spPr>
        <p:txBody>
          <a:bodyPr vert="horz" wrap="square"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r>
              <a:rPr lang="en-US" altLang="ja-JP"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2021</a:t>
            </a:r>
            <a:r>
              <a:rPr lang="ja-JP" alt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年</a:t>
            </a:r>
            <a:endParaRPr lang="en-US" altLang="ja-JP" sz="20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サブタイトル 2"/>
          <p:cNvSpPr txBox="1">
            <a:spLocks/>
          </p:cNvSpPr>
          <p:nvPr/>
        </p:nvSpPr>
        <p:spPr>
          <a:xfrm>
            <a:off x="61907" y="3758035"/>
            <a:ext cx="1460564" cy="480131"/>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solidFill>
              <a:schemeClr val="tx1"/>
            </a:solidFill>
          </a:ln>
        </p:spPr>
        <p:txBody>
          <a:bodyPr vert="horz" lIns="91440" tIns="45720" rIns="91440" bIns="45720" rtlCol="0" anchor="ctr">
            <a:no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r>
              <a:rPr lang="en-US" altLang="ja-JP"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2022</a:t>
            </a:r>
            <a:r>
              <a:rPr lang="ja-JP" altLang="en-US"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年</a:t>
            </a:r>
            <a:endParaRPr lang="en-US" altLang="ja-JP" sz="28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サブタイトル 2"/>
          <p:cNvSpPr txBox="1">
            <a:spLocks/>
          </p:cNvSpPr>
          <p:nvPr/>
        </p:nvSpPr>
        <p:spPr>
          <a:xfrm>
            <a:off x="855230" y="1509926"/>
            <a:ext cx="763306" cy="57929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chemeClr val="tx1"/>
            </a:solidFill>
          </a:ln>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smtClean="0">
                <a:ln w="0"/>
                <a:effectLst>
                  <a:outerShdw blurRad="38100" dist="19050" dir="2700000" algn="tl" rotWithShape="0">
                    <a:schemeClr val="dk1">
                      <a:alpha val="40000"/>
                    </a:schemeClr>
                  </a:outerShdw>
                </a:effectLst>
              </a:rPr>
              <a:t>12</a:t>
            </a:r>
            <a:r>
              <a:rPr lang="ja-JP" altLang="en-US" dirty="0" smtClean="0">
                <a:ln w="0"/>
                <a:effectLst>
                  <a:outerShdw blurRad="38100" dist="19050" dir="2700000" algn="tl" rotWithShape="0">
                    <a:schemeClr val="dk1">
                      <a:alpha val="40000"/>
                    </a:schemeClr>
                  </a:outerShdw>
                </a:effectLst>
              </a:rPr>
              <a:t>月</a:t>
            </a:r>
            <a:endParaRPr lang="en-US" altLang="ja-JP" dirty="0" smtClean="0">
              <a:ln w="0"/>
              <a:effectLst>
                <a:outerShdw blurRad="38100" dist="19050" dir="2700000" algn="tl" rotWithShape="0">
                  <a:schemeClr val="dk1">
                    <a:alpha val="40000"/>
                  </a:schemeClr>
                </a:outerShdw>
              </a:effectLst>
            </a:endParaRPr>
          </a:p>
        </p:txBody>
      </p:sp>
      <p:sp>
        <p:nvSpPr>
          <p:cNvPr id="17" name="サブタイトル 2"/>
          <p:cNvSpPr txBox="1">
            <a:spLocks/>
          </p:cNvSpPr>
          <p:nvPr/>
        </p:nvSpPr>
        <p:spPr>
          <a:xfrm>
            <a:off x="827413" y="4464925"/>
            <a:ext cx="763306" cy="57929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solidFill>
              <a:schemeClr val="tx1"/>
            </a:solidFill>
          </a:ln>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smtClean="0">
                <a:ln w="0"/>
                <a:effectLst>
                  <a:outerShdw blurRad="38100" dist="19050" dir="2700000" algn="tl" rotWithShape="0">
                    <a:schemeClr val="dk1">
                      <a:alpha val="40000"/>
                    </a:schemeClr>
                  </a:outerShdw>
                </a:effectLst>
              </a:rPr>
              <a:t>1</a:t>
            </a:r>
            <a:r>
              <a:rPr lang="ja-JP" altLang="en-US" dirty="0" smtClean="0">
                <a:ln w="0"/>
                <a:effectLst>
                  <a:outerShdw blurRad="38100" dist="19050" dir="2700000" algn="tl" rotWithShape="0">
                    <a:schemeClr val="dk1">
                      <a:alpha val="40000"/>
                    </a:schemeClr>
                  </a:outerShdw>
                </a:effectLst>
              </a:rPr>
              <a:t>月</a:t>
            </a:r>
            <a:endParaRPr lang="en-US" altLang="ja-JP" dirty="0" smtClean="0">
              <a:ln w="0"/>
              <a:effectLst>
                <a:outerShdw blurRad="38100" dist="19050" dir="2700000" algn="tl" rotWithShape="0">
                  <a:schemeClr val="dk1">
                    <a:alpha val="40000"/>
                  </a:schemeClr>
                </a:outerShdw>
              </a:effectLst>
            </a:endParaRPr>
          </a:p>
        </p:txBody>
      </p:sp>
      <p:sp>
        <p:nvSpPr>
          <p:cNvPr id="19" name="サブタイトル 2"/>
          <p:cNvSpPr txBox="1">
            <a:spLocks/>
          </p:cNvSpPr>
          <p:nvPr/>
        </p:nvSpPr>
        <p:spPr>
          <a:xfrm>
            <a:off x="1403577" y="1921971"/>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smtClean="0">
                <a:ln w="0"/>
                <a:effectLst>
                  <a:outerShdw blurRad="38100" dist="19050" dir="2700000" algn="tl" rotWithShape="0">
                    <a:schemeClr val="dk1">
                      <a:alpha val="40000"/>
                    </a:schemeClr>
                  </a:outerShdw>
                </a:effectLst>
              </a:rPr>
              <a:t>23</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20" name="サブタイトル 2"/>
          <p:cNvSpPr txBox="1">
            <a:spLocks/>
          </p:cNvSpPr>
          <p:nvPr/>
        </p:nvSpPr>
        <p:spPr>
          <a:xfrm>
            <a:off x="1369573" y="4914996"/>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a:ln w="0"/>
                <a:effectLst>
                  <a:outerShdw blurRad="38100" dist="19050" dir="2700000" algn="tl" rotWithShape="0">
                    <a:schemeClr val="dk1">
                      <a:alpha val="40000"/>
                    </a:schemeClr>
                  </a:outerShdw>
                </a:effectLst>
              </a:rPr>
              <a:t>1</a:t>
            </a:r>
            <a:r>
              <a:rPr lang="en-US" altLang="ja-JP" dirty="0" smtClean="0">
                <a:ln w="0"/>
                <a:effectLst>
                  <a:outerShdw blurRad="38100" dist="19050" dir="2700000" algn="tl" rotWithShape="0">
                    <a:schemeClr val="dk1">
                      <a:alpha val="40000"/>
                    </a:schemeClr>
                  </a:outerShdw>
                </a:effectLst>
              </a:rPr>
              <a:t>3</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21" name="サブタイトル 2"/>
          <p:cNvSpPr txBox="1">
            <a:spLocks/>
          </p:cNvSpPr>
          <p:nvPr/>
        </p:nvSpPr>
        <p:spPr>
          <a:xfrm>
            <a:off x="1369573" y="6100287"/>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smtClean="0">
                <a:ln w="0"/>
                <a:effectLst>
                  <a:outerShdw blurRad="38100" dist="19050" dir="2700000" algn="tl" rotWithShape="0">
                    <a:schemeClr val="dk1">
                      <a:alpha val="40000"/>
                    </a:schemeClr>
                  </a:outerShdw>
                </a:effectLst>
              </a:rPr>
              <a:t>1</a:t>
            </a:r>
            <a:r>
              <a:rPr lang="en-US" altLang="ja-JP" dirty="0">
                <a:ln w="0"/>
                <a:effectLst>
                  <a:outerShdw blurRad="38100" dist="19050" dir="2700000" algn="tl" rotWithShape="0">
                    <a:schemeClr val="dk1">
                      <a:alpha val="40000"/>
                    </a:schemeClr>
                  </a:outerShdw>
                </a:effectLst>
              </a:rPr>
              <a:t>8</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22" name="サブタイトル 2"/>
          <p:cNvSpPr txBox="1">
            <a:spLocks/>
          </p:cNvSpPr>
          <p:nvPr/>
        </p:nvSpPr>
        <p:spPr>
          <a:xfrm>
            <a:off x="1369573" y="7038195"/>
            <a:ext cx="763306" cy="579290"/>
          </a:xfrm>
          <a:prstGeom prst="rect">
            <a:avLst/>
          </a:prstGeom>
          <a:ln>
            <a:solidFill>
              <a:schemeClr val="tx1"/>
            </a:solidFill>
          </a:ln>
        </p:spPr>
        <p:style>
          <a:lnRef idx="0">
            <a:schemeClr val="accent5"/>
          </a:lnRef>
          <a:fillRef idx="3">
            <a:schemeClr val="accent5"/>
          </a:fillRef>
          <a:effectRef idx="3">
            <a:schemeClr val="accent5"/>
          </a:effectRef>
          <a:fontRef idx="minor">
            <a:schemeClr val="lt1"/>
          </a:fontRef>
        </p:style>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buNone/>
            </a:pPr>
            <a:r>
              <a:rPr lang="en-US" altLang="ja-JP" dirty="0">
                <a:ln w="0"/>
                <a:effectLst>
                  <a:outerShdw blurRad="38100" dist="19050" dir="2700000" algn="tl" rotWithShape="0">
                    <a:schemeClr val="dk1">
                      <a:alpha val="40000"/>
                    </a:schemeClr>
                  </a:outerShdw>
                </a:effectLst>
              </a:rPr>
              <a:t>21</a:t>
            </a:r>
            <a:r>
              <a:rPr lang="ja-JP" altLang="en-US" dirty="0" smtClean="0">
                <a:ln w="0"/>
                <a:effectLst>
                  <a:outerShdw blurRad="38100" dist="19050" dir="2700000" algn="tl" rotWithShape="0">
                    <a:schemeClr val="dk1">
                      <a:alpha val="40000"/>
                    </a:schemeClr>
                  </a:outerShdw>
                </a:effectLst>
              </a:rPr>
              <a:t>日</a:t>
            </a:r>
            <a:endParaRPr lang="en-US" altLang="ja-JP" dirty="0" smtClean="0">
              <a:ln w="0"/>
              <a:effectLst>
                <a:outerShdw blurRad="38100" dist="19050" dir="2700000" algn="tl" rotWithShape="0">
                  <a:schemeClr val="dk1">
                    <a:alpha val="40000"/>
                  </a:schemeClr>
                </a:outerShdw>
              </a:effectLst>
            </a:endParaRPr>
          </a:p>
        </p:txBody>
      </p:sp>
      <p:sp>
        <p:nvSpPr>
          <p:cNvPr id="24" name="サブタイトル 2"/>
          <p:cNvSpPr txBox="1">
            <a:spLocks/>
          </p:cNvSpPr>
          <p:nvPr/>
        </p:nvSpPr>
        <p:spPr>
          <a:xfrm>
            <a:off x="2016151" y="5042771"/>
            <a:ext cx="3103299" cy="859723"/>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ja-JP" altLang="en-US" sz="2400" b="1" dirty="0" smtClean="0">
                <a:ln w="6600">
                  <a:solidFill>
                    <a:schemeClr val="accent2"/>
                  </a:solidFill>
                  <a:prstDash val="solid"/>
                </a:ln>
                <a:effectLst>
                  <a:outerShdw dist="38100" dir="2700000" algn="tl" rotWithShape="0">
                    <a:schemeClr val="accent2"/>
                  </a:outerShdw>
                </a:effectLst>
              </a:rPr>
              <a:t>冬期休暇終了</a:t>
            </a:r>
            <a:endParaRPr lang="en-US" altLang="ja-JP" sz="2400" b="1" dirty="0" smtClean="0">
              <a:ln w="6600">
                <a:solidFill>
                  <a:schemeClr val="accent2"/>
                </a:solidFill>
                <a:prstDash val="solid"/>
              </a:ln>
              <a:effectLst>
                <a:outerShdw dist="38100" dir="2700000" algn="tl" rotWithShape="0">
                  <a:schemeClr val="accent2"/>
                </a:outerShdw>
              </a:effectLst>
            </a:endParaRPr>
          </a:p>
          <a:p>
            <a:pPr algn="l"/>
            <a:r>
              <a:rPr lang="ja-JP" altLang="en-US" sz="2400" b="1" dirty="0">
                <a:ln w="6600">
                  <a:solidFill>
                    <a:schemeClr val="accent2"/>
                  </a:solidFill>
                  <a:prstDash val="solid"/>
                </a:ln>
                <a:effectLst>
                  <a:outerShdw dist="38100" dir="2700000" algn="tl" rotWithShape="0">
                    <a:schemeClr val="accent2"/>
                  </a:outerShdw>
                </a:effectLst>
              </a:rPr>
              <a:t>登校</a:t>
            </a:r>
            <a:r>
              <a:rPr lang="ja-JP" altLang="en-US" sz="2400" b="1" dirty="0" smtClean="0">
                <a:ln w="6600">
                  <a:solidFill>
                    <a:schemeClr val="accent2"/>
                  </a:solidFill>
                  <a:prstDash val="solid"/>
                </a:ln>
                <a:effectLst>
                  <a:outerShdw dist="38100" dir="2700000" algn="tl" rotWithShape="0">
                    <a:schemeClr val="accent2"/>
                  </a:outerShdw>
                </a:effectLst>
              </a:rPr>
              <a:t>・制作活動再開</a:t>
            </a:r>
            <a:endParaRPr lang="en-US" altLang="ja-JP" sz="2400" b="1" dirty="0" smtClean="0">
              <a:ln w="6600">
                <a:solidFill>
                  <a:schemeClr val="accent2"/>
                </a:solidFill>
                <a:prstDash val="solid"/>
              </a:ln>
              <a:effectLst>
                <a:outerShdw dist="38100" dir="2700000" algn="tl" rotWithShape="0">
                  <a:schemeClr val="accent2"/>
                </a:outerShdw>
              </a:effectLst>
            </a:endParaRPr>
          </a:p>
        </p:txBody>
      </p:sp>
      <p:sp>
        <p:nvSpPr>
          <p:cNvPr id="25" name="サブタイトル 2"/>
          <p:cNvSpPr txBox="1">
            <a:spLocks/>
          </p:cNvSpPr>
          <p:nvPr/>
        </p:nvSpPr>
        <p:spPr>
          <a:xfrm>
            <a:off x="2016151" y="6389713"/>
            <a:ext cx="2433195" cy="424732"/>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vert="horz" wrap="square"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ja-JP" altLang="en-US" sz="2400" b="1" dirty="0" smtClean="0">
                <a:ln w="6600">
                  <a:solidFill>
                    <a:schemeClr val="accent2"/>
                  </a:solidFill>
                  <a:prstDash val="solid"/>
                </a:ln>
                <a:effectLst>
                  <a:outerShdw dist="38100" dir="2700000" algn="tl" rotWithShape="0">
                    <a:schemeClr val="accent2"/>
                  </a:outerShdw>
                </a:effectLst>
              </a:rPr>
              <a:t>マスター版完成</a:t>
            </a:r>
            <a:endParaRPr lang="en-US" altLang="ja-JP" sz="2400" b="1" dirty="0" smtClean="0">
              <a:ln w="6600">
                <a:solidFill>
                  <a:schemeClr val="accent2"/>
                </a:solidFill>
                <a:prstDash val="solid"/>
              </a:ln>
              <a:effectLst>
                <a:outerShdw dist="38100" dir="2700000" algn="tl" rotWithShape="0">
                  <a:schemeClr val="accent2"/>
                </a:outerShdw>
              </a:effectLst>
            </a:endParaRPr>
          </a:p>
        </p:txBody>
      </p:sp>
      <p:sp>
        <p:nvSpPr>
          <p:cNvPr id="26" name="サブタイトル 2"/>
          <p:cNvSpPr txBox="1">
            <a:spLocks/>
          </p:cNvSpPr>
          <p:nvPr/>
        </p:nvSpPr>
        <p:spPr>
          <a:xfrm>
            <a:off x="2016151" y="7401257"/>
            <a:ext cx="3636086" cy="424732"/>
          </a:xfrm>
          <a:prstGeom prst="rect">
            <a:avLst/>
          </a:prstGeom>
          <a:ln>
            <a:solidFill>
              <a:schemeClr val="tx1"/>
            </a:solidFill>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ja-JP" altLang="en-US" sz="2400" b="1" dirty="0" smtClean="0">
                <a:ln w="6600">
                  <a:solidFill>
                    <a:schemeClr val="accent2"/>
                  </a:solidFill>
                  <a:prstDash val="solid"/>
                </a:ln>
                <a:effectLst>
                  <a:outerShdw dist="38100" dir="2700000" algn="tl" rotWithShape="0">
                    <a:schemeClr val="accent2"/>
                  </a:outerShdw>
                </a:effectLst>
              </a:rPr>
              <a:t>卒業プレゼンテーション</a:t>
            </a:r>
            <a:endParaRPr lang="en-US" altLang="ja-JP" sz="2400" b="1" dirty="0" smtClean="0">
              <a:ln w="6600">
                <a:solidFill>
                  <a:schemeClr val="accent2"/>
                </a:solidFill>
                <a:prstDash val="solid"/>
              </a:ln>
              <a:effectLst>
                <a:outerShdw dist="38100" dir="2700000" algn="tl" rotWithShape="0">
                  <a:schemeClr val="accent2"/>
                </a:outerShdw>
              </a:effectLst>
            </a:endParaRPr>
          </a:p>
        </p:txBody>
      </p:sp>
      <p:sp>
        <p:nvSpPr>
          <p:cNvPr id="11" name="サブタイトル 2"/>
          <p:cNvSpPr txBox="1">
            <a:spLocks/>
          </p:cNvSpPr>
          <p:nvPr/>
        </p:nvSpPr>
        <p:spPr>
          <a:xfrm>
            <a:off x="2137248" y="2282168"/>
            <a:ext cx="3103299" cy="1303238"/>
          </a:xfrm>
          <a:prstGeom prst="rect">
            <a:avLst/>
          </a:prstGeom>
          <a:gradFill>
            <a:gsLst>
              <a:gs pos="0">
                <a:schemeClr val="accent4">
                  <a:satMod val="103000"/>
                  <a:tint val="94000"/>
                  <a:lumMod val="99000"/>
                  <a:lumOff val="1000"/>
                </a:schemeClr>
              </a:gs>
              <a:gs pos="50000">
                <a:schemeClr val="accent4">
                  <a:satMod val="110000"/>
                  <a:lumMod val="100000"/>
                  <a:shade val="100000"/>
                </a:schemeClr>
              </a:gs>
              <a:gs pos="100000">
                <a:schemeClr val="accent4">
                  <a:lumMod val="99000"/>
                  <a:satMod val="120000"/>
                  <a:shade val="78000"/>
                </a:schemeClr>
              </a:gs>
            </a:gsLst>
          </a:gradFill>
          <a:ln>
            <a:solidFill>
              <a:schemeClr val="tx1"/>
            </a:solidFill>
          </a:ln>
        </p:spPr>
        <p:style>
          <a:lnRef idx="1">
            <a:schemeClr val="accent4"/>
          </a:lnRef>
          <a:fillRef idx="3">
            <a:schemeClr val="accent4"/>
          </a:fillRef>
          <a:effectRef idx="2">
            <a:schemeClr val="accent4"/>
          </a:effectRef>
          <a:fontRef idx="minor">
            <a:schemeClr val="lt1"/>
          </a:fontRef>
        </p:style>
        <p:txBody>
          <a:bodyPr vert="horz" lIns="91440" tIns="45720" rIns="91440" bIns="45720" rtlCol="0" anchor="ctr">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a:r>
              <a:rPr lang="en-US" altLang="ja-JP" sz="2400" b="1" dirty="0" smtClean="0">
                <a:ln w="6600">
                  <a:solidFill>
                    <a:schemeClr val="accent2"/>
                  </a:solidFill>
                  <a:prstDash val="solid"/>
                </a:ln>
                <a:effectLst>
                  <a:outerShdw dist="38100" dir="2700000" algn="tl" rotWithShape="0">
                    <a:schemeClr val="accent2"/>
                  </a:outerShdw>
                </a:effectLst>
              </a:rPr>
              <a:t>β</a:t>
            </a:r>
            <a:r>
              <a:rPr lang="ja-JP" altLang="en-US" sz="2400" b="1" dirty="0" smtClean="0">
                <a:ln w="6600">
                  <a:solidFill>
                    <a:schemeClr val="accent2"/>
                  </a:solidFill>
                  <a:prstDash val="solid"/>
                </a:ln>
                <a:effectLst>
                  <a:outerShdw dist="38100" dir="2700000" algn="tl" rotWithShape="0">
                    <a:schemeClr val="accent2"/>
                  </a:outerShdw>
                </a:effectLst>
              </a:rPr>
              <a:t>版完成</a:t>
            </a:r>
            <a:endParaRPr lang="en-US" altLang="ja-JP" sz="2400" b="1" dirty="0">
              <a:ln w="6600">
                <a:solidFill>
                  <a:schemeClr val="accent2"/>
                </a:solidFill>
                <a:prstDash val="solid"/>
              </a:ln>
              <a:effectLst>
                <a:outerShdw dist="38100" dir="2700000" algn="tl" rotWithShape="0">
                  <a:schemeClr val="accent2"/>
                </a:outerShdw>
              </a:effectLst>
            </a:endParaRPr>
          </a:p>
          <a:p>
            <a:pPr algn="l"/>
            <a:r>
              <a:rPr lang="ja-JP" altLang="en-US" sz="2400" b="1" dirty="0" smtClean="0">
                <a:ln w="6600">
                  <a:solidFill>
                    <a:schemeClr val="accent2"/>
                  </a:solidFill>
                  <a:prstDash val="solid"/>
                </a:ln>
                <a:effectLst>
                  <a:outerShdw dist="38100" dir="2700000" algn="tl" rotWithShape="0">
                    <a:schemeClr val="accent2"/>
                  </a:outerShdw>
                </a:effectLst>
              </a:rPr>
              <a:t>マスター版制作開始</a:t>
            </a:r>
            <a:endParaRPr lang="en-US" altLang="ja-JP" sz="2400" b="1" dirty="0" smtClean="0">
              <a:ln w="6600">
                <a:solidFill>
                  <a:schemeClr val="accent2"/>
                </a:solidFill>
                <a:prstDash val="solid"/>
              </a:ln>
              <a:effectLst>
                <a:outerShdw dist="38100" dir="2700000" algn="tl" rotWithShape="0">
                  <a:schemeClr val="accent2"/>
                </a:outerShdw>
              </a:effectLst>
            </a:endParaRPr>
          </a:p>
          <a:p>
            <a:pPr algn="l"/>
            <a:r>
              <a:rPr lang="ja-JP" altLang="en-US" sz="2400" b="1" dirty="0" smtClean="0">
                <a:ln w="6600">
                  <a:solidFill>
                    <a:schemeClr val="accent2"/>
                  </a:solidFill>
                  <a:prstDash val="solid"/>
                </a:ln>
                <a:effectLst>
                  <a:outerShdw dist="38100" dir="2700000" algn="tl" rotWithShape="0">
                    <a:schemeClr val="accent2"/>
                  </a:outerShdw>
                </a:effectLst>
              </a:rPr>
              <a:t>冬期</a:t>
            </a:r>
            <a:r>
              <a:rPr lang="ja-JP" altLang="en-US" sz="2400" b="1" dirty="0">
                <a:ln w="6600">
                  <a:solidFill>
                    <a:schemeClr val="accent2"/>
                  </a:solidFill>
                  <a:prstDash val="solid"/>
                </a:ln>
                <a:effectLst>
                  <a:outerShdw dist="38100" dir="2700000" algn="tl" rotWithShape="0">
                    <a:schemeClr val="accent2"/>
                  </a:outerShdw>
                </a:effectLst>
              </a:rPr>
              <a:t>休暇へ</a:t>
            </a:r>
            <a:endParaRPr lang="en-US" altLang="ja-JP" sz="2400" b="1" dirty="0" smtClean="0">
              <a:ln w="6600">
                <a:solidFill>
                  <a:schemeClr val="accent2"/>
                </a:solidFill>
                <a:prstDash val="solid"/>
              </a:ln>
              <a:effectLst>
                <a:outerShdw dist="38100" dir="2700000" algn="tl" rotWithShape="0">
                  <a:schemeClr val="accent2"/>
                </a:outerShdw>
              </a:effectLst>
            </a:endParaRPr>
          </a:p>
        </p:txBody>
      </p:sp>
      <p:pic>
        <p:nvPicPr>
          <p:cNvPr id="30" name="図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878007">
            <a:off x="5157218" y="1353291"/>
            <a:ext cx="836322" cy="836322"/>
          </a:xfrm>
          <a:prstGeom prst="rect">
            <a:avLst/>
          </a:prstGeom>
        </p:spPr>
      </p:pic>
      <p:pic>
        <p:nvPicPr>
          <p:cNvPr id="31" name="図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637232">
            <a:off x="678273" y="7623339"/>
            <a:ext cx="836322" cy="836322"/>
          </a:xfrm>
          <a:prstGeom prst="rect">
            <a:avLst/>
          </a:prstGeom>
        </p:spPr>
      </p:pic>
      <p:pic>
        <p:nvPicPr>
          <p:cNvPr id="32" name="図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19448">
            <a:off x="3010839" y="832403"/>
            <a:ext cx="836322" cy="836322"/>
          </a:xfrm>
          <a:prstGeom prst="rect">
            <a:avLst/>
          </a:prstGeom>
        </p:spPr>
      </p:pic>
      <p:sp>
        <p:nvSpPr>
          <p:cNvPr id="29" name="テキスト ボックス 28"/>
          <p:cNvSpPr txBox="1"/>
          <p:nvPr/>
        </p:nvSpPr>
        <p:spPr>
          <a:xfrm>
            <a:off x="6226218" y="9031266"/>
            <a:ext cx="418704" cy="646331"/>
          </a:xfrm>
          <a:prstGeom prst="rect">
            <a:avLst/>
          </a:prstGeom>
          <a:solidFill>
            <a:schemeClr val="bg1"/>
          </a:solidFill>
          <a:ln w="38100">
            <a:solidFill>
              <a:schemeClr val="tx1"/>
            </a:solidFill>
          </a:ln>
        </p:spPr>
        <p:txBody>
          <a:bodyPr wrap="none" rtlCol="0">
            <a:spAutoFit/>
          </a:bodyPr>
          <a:lstStyle/>
          <a:p>
            <a:r>
              <a:rPr lang="en-US" altLang="ja-JP" sz="3600" dirty="0"/>
              <a:t>4</a:t>
            </a:r>
            <a:endParaRPr kumimoji="1" lang="ja-JP" altLang="en-US" sz="3600" dirty="0"/>
          </a:p>
        </p:txBody>
      </p:sp>
    </p:spTree>
    <p:extLst>
      <p:ext uri="{BB962C8B-B14F-4D97-AF65-F5344CB8AC3E}">
        <p14:creationId xmlns:p14="http://schemas.microsoft.com/office/powerpoint/2010/main" val="307146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4" name="タイトル 1"/>
          <p:cNvSpPr txBox="1">
            <a:spLocks/>
          </p:cNvSpPr>
          <p:nvPr/>
        </p:nvSpPr>
        <p:spPr>
          <a:xfrm>
            <a:off x="514350" y="250521"/>
            <a:ext cx="5829300" cy="9363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a:r>
              <a:rPr lang="ja-JP" altLang="en-US"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企画立案・作成</a:t>
            </a:r>
            <a:endParaRPr lang="ja-JP" alt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 name="テキスト ボックス 1"/>
          <p:cNvSpPr txBox="1"/>
          <p:nvPr/>
        </p:nvSpPr>
        <p:spPr>
          <a:xfrm>
            <a:off x="1695191" y="1530999"/>
            <a:ext cx="3467616" cy="584775"/>
          </a:xfrm>
          <a:prstGeom prst="rect">
            <a:avLst/>
          </a:prstGeom>
          <a:solidFill>
            <a:srgbClr val="FFFF00"/>
          </a:solidFill>
          <a:ln>
            <a:solidFill>
              <a:schemeClr val="tx1"/>
            </a:solidFill>
          </a:ln>
        </p:spPr>
        <p:txBody>
          <a:bodyPr wrap="none" rtlCol="0">
            <a:spAutoFit/>
          </a:bodyPr>
          <a:lstStyle/>
          <a:p>
            <a:r>
              <a:rPr lang="ja-JP" altLang="en-US" sz="3200" b="1" dirty="0">
                <a:ln w="10160">
                  <a:solidFill>
                    <a:schemeClr val="tx1"/>
                  </a:solidFill>
                  <a:prstDash val="solid"/>
                </a:ln>
                <a:solidFill>
                  <a:sysClr val="windowText" lastClr="000000"/>
                </a:solidFill>
                <a:effectLst>
                  <a:outerShdw blurRad="38100" dist="22860" dir="5400000" algn="tl" rotWithShape="0">
                    <a:srgbClr val="000000">
                      <a:alpha val="30000"/>
                    </a:srgbClr>
                  </a:outerShdw>
                </a:effectLst>
              </a:rPr>
              <a:t>制作テーマ</a:t>
            </a:r>
            <a:r>
              <a:rPr lang="ja-JP" altLang="en-US" sz="3200" b="1" dirty="0" smtClean="0">
                <a:ln w="10160">
                  <a:solidFill>
                    <a:schemeClr val="tx1"/>
                  </a:solidFill>
                  <a:prstDash val="solid"/>
                </a:ln>
                <a:solidFill>
                  <a:sysClr val="windowText" lastClr="000000"/>
                </a:solidFill>
                <a:effectLst>
                  <a:outerShdw blurRad="38100" dist="22860" dir="5400000" algn="tl" rotWithShape="0">
                    <a:srgbClr val="000000">
                      <a:alpha val="30000"/>
                    </a:srgbClr>
                  </a:outerShdw>
                </a:effectLst>
              </a:rPr>
              <a:t>の選定</a:t>
            </a:r>
            <a:endParaRPr kumimoji="1" lang="ja-JP" altLang="en-US" sz="3200" b="1" dirty="0">
              <a:ln w="10160">
                <a:solidFill>
                  <a:schemeClr val="tx1"/>
                </a:solidFill>
                <a:prstDash val="solid"/>
              </a:ln>
              <a:solidFill>
                <a:sysClr val="windowText" lastClr="000000"/>
              </a:solidFill>
              <a:effectLst>
                <a:outerShdw blurRad="38100" dist="22860" dir="5400000" algn="tl" rotWithShape="0">
                  <a:srgbClr val="000000">
                    <a:alpha val="30000"/>
                  </a:srgbClr>
                </a:outerShdw>
              </a:effectLst>
            </a:endParaRPr>
          </a:p>
        </p:txBody>
      </p:sp>
      <p:sp>
        <p:nvSpPr>
          <p:cNvPr id="3" name="テキスト ボックス 2"/>
          <p:cNvSpPr txBox="1"/>
          <p:nvPr/>
        </p:nvSpPr>
        <p:spPr>
          <a:xfrm>
            <a:off x="258900" y="7190812"/>
            <a:ext cx="6340197" cy="584775"/>
          </a:xfrm>
          <a:prstGeom prst="rect">
            <a:avLst/>
          </a:prstGeom>
          <a:solidFill>
            <a:schemeClr val="bg1"/>
          </a:solidFill>
          <a:ln>
            <a:solidFill>
              <a:schemeClr val="tx1"/>
            </a:solidFill>
          </a:ln>
        </p:spPr>
        <p:txBody>
          <a:bodyPr wrap="none" rtlCol="0">
            <a:spAutoFit/>
          </a:bodyPr>
          <a:lstStyle/>
          <a:p>
            <a:r>
              <a:rPr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テーマは</a:t>
            </a:r>
            <a:r>
              <a:rPr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a:t>
            </a:r>
            <a:r>
              <a:rPr lang="ja-JP" altLang="en-US" sz="3200" b="1" dirty="0" smtClean="0">
                <a:ln w="6600">
                  <a:solidFill>
                    <a:schemeClr val="accent2"/>
                  </a:solidFill>
                  <a:prstDash val="solid"/>
                </a:ln>
                <a:solidFill>
                  <a:srgbClr val="FFFFFF"/>
                </a:solidFill>
                <a:effectLst>
                  <a:outerShdw dist="38100" dir="2700000" algn="tl" rotWithShape="0">
                    <a:schemeClr val="accent2"/>
                  </a:outerShdw>
                </a:effectLst>
              </a:rPr>
              <a:t>トライアル</a:t>
            </a:r>
            <a:r>
              <a:rPr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a:t>
            </a:r>
            <a:r>
              <a:rPr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に決定！</a:t>
            </a:r>
            <a:endParaRPr kumimoji="1" lang="ja-JP" altLang="en-US" sz="3200" b="1" dirty="0">
              <a:ln w="10160">
                <a:solidFill>
                  <a:schemeClr val="accent5"/>
                </a:solidFill>
                <a:prstDash val="solid"/>
              </a:ln>
              <a:solidFill>
                <a:srgbClr val="002060"/>
              </a:solidFill>
              <a:effectLst>
                <a:outerShdw blurRad="38100" dist="22860" dir="5400000" algn="tl" rotWithShape="0">
                  <a:srgbClr val="000000">
                    <a:alpha val="30000"/>
                  </a:srgbClr>
                </a:outerShdw>
              </a:effectLst>
            </a:endParaRPr>
          </a:p>
        </p:txBody>
      </p:sp>
      <p:sp>
        <p:nvSpPr>
          <p:cNvPr id="5" name="テキスト ボックス 4"/>
          <p:cNvSpPr txBox="1"/>
          <p:nvPr/>
        </p:nvSpPr>
        <p:spPr>
          <a:xfrm>
            <a:off x="728581" y="3354631"/>
            <a:ext cx="5400837" cy="584775"/>
          </a:xfrm>
          <a:prstGeom prst="rect">
            <a:avLst/>
          </a:prstGeom>
          <a:solidFill>
            <a:srgbClr val="FFFF00"/>
          </a:solidFill>
          <a:ln>
            <a:solidFill>
              <a:schemeClr val="tx1"/>
            </a:solidFill>
          </a:ln>
        </p:spPr>
        <p:txBody>
          <a:bodyPr wrap="none" rtlCol="0">
            <a:spAutoFit/>
          </a:bodyPr>
          <a:lstStyle/>
          <a:p>
            <a:r>
              <a:rPr kumimoji="1" lang="ja-JP" altLang="en-US" sz="3200" b="1" dirty="0" smtClean="0">
                <a:ln w="10160">
                  <a:solidFill>
                    <a:schemeClr val="tx1"/>
                  </a:solidFill>
                  <a:prstDash val="solid"/>
                </a:ln>
                <a:solidFill>
                  <a:sysClr val="windowText" lastClr="000000"/>
                </a:solidFill>
                <a:effectLst>
                  <a:outerShdw blurRad="38100" dist="22860" dir="5400000" algn="tl" rotWithShape="0">
                    <a:srgbClr val="000000">
                      <a:alpha val="30000"/>
                    </a:srgbClr>
                  </a:outerShdw>
                </a:effectLst>
              </a:rPr>
              <a:t>他チームとドラフト形式</a:t>
            </a:r>
            <a:r>
              <a:rPr lang="ja-JP" altLang="en-US" sz="3200" b="1" dirty="0" smtClean="0">
                <a:ln w="10160">
                  <a:solidFill>
                    <a:schemeClr val="tx1"/>
                  </a:solidFill>
                  <a:prstDash val="solid"/>
                </a:ln>
                <a:solidFill>
                  <a:sysClr val="windowText" lastClr="000000"/>
                </a:solidFill>
                <a:effectLst>
                  <a:outerShdw blurRad="38100" dist="22860" dir="5400000" algn="tl" rotWithShape="0">
                    <a:srgbClr val="000000">
                      <a:alpha val="30000"/>
                    </a:srgbClr>
                  </a:outerShdw>
                </a:effectLst>
              </a:rPr>
              <a:t>で</a:t>
            </a:r>
            <a:r>
              <a:rPr lang="en-US" altLang="ja-JP" sz="3200" b="1" dirty="0" smtClean="0">
                <a:ln w="10160">
                  <a:solidFill>
                    <a:schemeClr val="tx1"/>
                  </a:solidFill>
                  <a:prstDash val="solid"/>
                </a:ln>
                <a:solidFill>
                  <a:sysClr val="windowText" lastClr="000000"/>
                </a:solidFill>
                <a:effectLst>
                  <a:outerShdw blurRad="38100" dist="22860" dir="5400000" algn="tl" rotWithShape="0">
                    <a:srgbClr val="000000">
                      <a:alpha val="30000"/>
                    </a:srgbClr>
                  </a:outerShdw>
                </a:effectLst>
              </a:rPr>
              <a:t>…</a:t>
            </a:r>
            <a:endParaRPr kumimoji="1" lang="ja-JP" altLang="en-US" sz="3200" b="1" dirty="0">
              <a:ln w="10160">
                <a:solidFill>
                  <a:schemeClr val="tx1"/>
                </a:solidFill>
                <a:prstDash val="solid"/>
              </a:ln>
              <a:solidFill>
                <a:sysClr val="windowText" lastClr="000000"/>
              </a:solidFill>
              <a:effectLst>
                <a:outerShdw blurRad="38100" dist="22860" dir="5400000" algn="tl" rotWithShape="0">
                  <a:srgbClr val="000000">
                    <a:alpha val="30000"/>
                  </a:srgbClr>
                </a:outerShdw>
              </a:effectLst>
            </a:endParaRPr>
          </a:p>
        </p:txBody>
      </p:sp>
      <p:sp>
        <p:nvSpPr>
          <p:cNvPr id="6" name="テキスト ボックス 5"/>
          <p:cNvSpPr txBox="1"/>
          <p:nvPr/>
        </p:nvSpPr>
        <p:spPr>
          <a:xfrm rot="21050498">
            <a:off x="371041" y="4193134"/>
            <a:ext cx="1415772" cy="584775"/>
          </a:xfrm>
          <a:prstGeom prst="rect">
            <a:avLst/>
          </a:prstGeom>
          <a:solidFill>
            <a:srgbClr val="FF0000"/>
          </a:solidFill>
          <a:ln>
            <a:solidFill>
              <a:schemeClr val="tx1"/>
            </a:solidFill>
          </a:ln>
        </p:spPr>
        <p:txBody>
          <a:bodyPr wrap="none" rtlCol="0">
            <a:spAutoFit/>
          </a:bodyPr>
          <a:lstStyle/>
          <a:p>
            <a:r>
              <a:rPr kumimoji="1" lang="ja-JP" altLang="en-US" sz="3200" dirty="0" smtClean="0">
                <a:ln w="0"/>
                <a:effectLst>
                  <a:outerShdw blurRad="38100" dist="19050" dir="2700000" algn="tl" rotWithShape="0">
                    <a:schemeClr val="dk1">
                      <a:alpha val="40000"/>
                    </a:schemeClr>
                  </a:outerShdw>
                </a:effectLst>
              </a:rPr>
              <a:t>ラリー</a:t>
            </a:r>
            <a:endParaRPr kumimoji="1" lang="ja-JP" altLang="en-US" sz="3200" b="1" dirty="0">
              <a:ln w="10160">
                <a:solidFill>
                  <a:schemeClr val="accent5"/>
                </a:solidFill>
                <a:prstDash val="solid"/>
              </a:ln>
              <a:solidFill>
                <a:sysClr val="windowText" lastClr="000000"/>
              </a:solidFill>
              <a:effectLst>
                <a:outerShdw blurRad="38100" dist="22860" dir="5400000" algn="tl" rotWithShape="0">
                  <a:srgbClr val="000000">
                    <a:alpha val="30000"/>
                  </a:srgbClr>
                </a:outerShdw>
              </a:effectLst>
            </a:endParaRPr>
          </a:p>
        </p:txBody>
      </p:sp>
      <p:sp>
        <p:nvSpPr>
          <p:cNvPr id="7" name="テキスト ボックス 6"/>
          <p:cNvSpPr txBox="1"/>
          <p:nvPr/>
        </p:nvSpPr>
        <p:spPr>
          <a:xfrm rot="1141852">
            <a:off x="2302768" y="4193134"/>
            <a:ext cx="1005403" cy="584775"/>
          </a:xfrm>
          <a:prstGeom prst="rect">
            <a:avLst/>
          </a:prstGeom>
          <a:solidFill>
            <a:srgbClr val="92D050"/>
          </a:solidFill>
          <a:ln>
            <a:solidFill>
              <a:schemeClr val="tx1"/>
            </a:solidFill>
          </a:ln>
        </p:spPr>
        <p:txBody>
          <a:bodyPr wrap="none" rtlCol="0">
            <a:spAutoFit/>
          </a:bodyPr>
          <a:lstStyle/>
          <a:p>
            <a:r>
              <a:rPr kumimoji="1" lang="ja-JP" altLang="en-US" sz="3200" dirty="0" smtClean="0">
                <a:ln w="0"/>
                <a:effectLst>
                  <a:outerShdw blurRad="38100" dist="19050" dir="2700000" algn="tl" rotWithShape="0">
                    <a:schemeClr val="dk1">
                      <a:alpha val="40000"/>
                    </a:schemeClr>
                  </a:outerShdw>
                </a:effectLst>
              </a:rPr>
              <a:t>脱出</a:t>
            </a:r>
            <a:endParaRPr kumimoji="1" lang="ja-JP" altLang="en-US" sz="3200" b="1" dirty="0">
              <a:ln w="10160">
                <a:solidFill>
                  <a:schemeClr val="accent5"/>
                </a:solidFill>
                <a:prstDash val="solid"/>
              </a:ln>
              <a:solidFill>
                <a:sysClr val="windowText" lastClr="000000"/>
              </a:solidFill>
              <a:effectLst>
                <a:outerShdw blurRad="38100" dist="22860" dir="5400000" algn="tl" rotWithShape="0">
                  <a:srgbClr val="000000">
                    <a:alpha val="30000"/>
                  </a:srgbClr>
                </a:outerShdw>
              </a:effectLst>
            </a:endParaRPr>
          </a:p>
        </p:txBody>
      </p:sp>
      <p:sp>
        <p:nvSpPr>
          <p:cNvPr id="8" name="テキスト ボックス 7"/>
          <p:cNvSpPr txBox="1"/>
          <p:nvPr/>
        </p:nvSpPr>
        <p:spPr>
          <a:xfrm rot="857119">
            <a:off x="1352080" y="4835701"/>
            <a:ext cx="1005403" cy="584775"/>
          </a:xfrm>
          <a:prstGeom prst="rect">
            <a:avLst/>
          </a:prstGeom>
          <a:solidFill>
            <a:srgbClr val="7030A0"/>
          </a:solidFill>
          <a:ln>
            <a:solidFill>
              <a:schemeClr val="tx1"/>
            </a:solidFill>
          </a:ln>
        </p:spPr>
        <p:txBody>
          <a:bodyPr wrap="none" rtlCol="0">
            <a:spAutoFit/>
          </a:bodyPr>
          <a:lstStyle/>
          <a:p>
            <a:r>
              <a:rPr lang="ja-JP" altLang="en-US" sz="3200" dirty="0">
                <a:ln w="0"/>
                <a:effectLst>
                  <a:outerShdw blurRad="38100" dist="19050" dir="2700000" algn="tl" rotWithShape="0">
                    <a:schemeClr val="dk1">
                      <a:alpha val="40000"/>
                    </a:schemeClr>
                  </a:outerShdw>
                </a:effectLst>
              </a:rPr>
              <a:t>殲滅</a:t>
            </a:r>
            <a:endParaRPr kumimoji="1" lang="ja-JP" altLang="en-US" sz="3200" b="1" dirty="0">
              <a:ln w="10160">
                <a:solidFill>
                  <a:schemeClr val="accent5"/>
                </a:solidFill>
                <a:prstDash val="solid"/>
              </a:ln>
              <a:solidFill>
                <a:sysClr val="windowText" lastClr="000000"/>
              </a:solidFill>
              <a:effectLst>
                <a:outerShdw blurRad="38100" dist="22860" dir="5400000" algn="tl" rotWithShape="0">
                  <a:srgbClr val="000000">
                    <a:alpha val="30000"/>
                  </a:srgbClr>
                </a:outerShdw>
              </a:effectLst>
            </a:endParaRPr>
          </a:p>
        </p:txBody>
      </p:sp>
      <p:sp>
        <p:nvSpPr>
          <p:cNvPr id="10" name="テキスト ボックス 9"/>
          <p:cNvSpPr txBox="1"/>
          <p:nvPr/>
        </p:nvSpPr>
        <p:spPr>
          <a:xfrm rot="21070349">
            <a:off x="2486734" y="4967500"/>
            <a:ext cx="2646878" cy="584775"/>
          </a:xfrm>
          <a:prstGeom prst="rect">
            <a:avLst/>
          </a:prstGeom>
          <a:solidFill>
            <a:srgbClr val="00B050"/>
          </a:solidFill>
          <a:ln>
            <a:solidFill>
              <a:schemeClr val="tx1"/>
            </a:solidFill>
          </a:ln>
        </p:spPr>
        <p:txBody>
          <a:bodyPr wrap="none" rtlCol="0">
            <a:spAutoFit/>
          </a:bodyPr>
          <a:lstStyle/>
          <a:p>
            <a:r>
              <a:rPr kumimoji="1" lang="ja-JP" altLang="en-US" sz="3200" dirty="0" smtClean="0">
                <a:ln w="0"/>
                <a:effectLst>
                  <a:outerShdw blurRad="38100" dist="19050" dir="2700000" algn="tl" rotWithShape="0">
                    <a:schemeClr val="dk1">
                      <a:alpha val="40000"/>
                    </a:schemeClr>
                  </a:outerShdw>
                </a:effectLst>
              </a:rPr>
              <a:t>コンプリート</a:t>
            </a:r>
            <a:endParaRPr kumimoji="1" lang="ja-JP" altLang="en-US" sz="3200" b="1" dirty="0">
              <a:ln w="10160">
                <a:solidFill>
                  <a:schemeClr val="accent5"/>
                </a:solidFill>
                <a:prstDash val="solid"/>
              </a:ln>
              <a:solidFill>
                <a:sysClr val="windowText" lastClr="000000"/>
              </a:solidFill>
              <a:effectLst>
                <a:outerShdw blurRad="38100" dist="22860" dir="5400000" algn="tl" rotWithShape="0">
                  <a:srgbClr val="000000">
                    <a:alpha val="30000"/>
                  </a:srgbClr>
                </a:outerShdw>
              </a:effectLst>
            </a:endParaRPr>
          </a:p>
        </p:txBody>
      </p:sp>
      <p:sp>
        <p:nvSpPr>
          <p:cNvPr id="11" name="テキスト ボックス 10"/>
          <p:cNvSpPr txBox="1"/>
          <p:nvPr/>
        </p:nvSpPr>
        <p:spPr>
          <a:xfrm>
            <a:off x="5467352" y="5157528"/>
            <a:ext cx="989182" cy="584775"/>
          </a:xfrm>
          <a:prstGeom prst="rect">
            <a:avLst/>
          </a:prstGeom>
          <a:solidFill>
            <a:schemeClr val="accent1"/>
          </a:solidFill>
          <a:ln>
            <a:solidFill>
              <a:schemeClr val="tx1"/>
            </a:solidFill>
          </a:ln>
        </p:spPr>
        <p:txBody>
          <a:bodyPr wrap="none" rtlCol="0">
            <a:spAutoFit/>
          </a:bodyPr>
          <a:lstStyle/>
          <a:p>
            <a:r>
              <a:rPr kumimoji="1" lang="en-US" altLang="ja-JP" sz="3200" dirty="0" smtClean="0">
                <a:ln w="0"/>
                <a:effectLst>
                  <a:outerShdw blurRad="38100" dist="19050" dir="2700000" algn="tl" rotWithShape="0">
                    <a:schemeClr val="dk1">
                      <a:alpha val="40000"/>
                    </a:schemeClr>
                  </a:outerShdw>
                </a:effectLst>
              </a:rPr>
              <a:t>etc</a:t>
            </a:r>
            <a:r>
              <a:rPr lang="en-US" altLang="ja-JP" sz="3200" dirty="0" smtClean="0">
                <a:ln w="0"/>
                <a:effectLst>
                  <a:outerShdw blurRad="38100" dist="19050" dir="2700000" algn="tl" rotWithShape="0">
                    <a:schemeClr val="dk1">
                      <a:alpha val="40000"/>
                    </a:schemeClr>
                  </a:outerShdw>
                </a:effectLst>
              </a:rPr>
              <a:t>…</a:t>
            </a:r>
            <a:endParaRPr kumimoji="1" lang="ja-JP" altLang="en-US" sz="3200" dirty="0">
              <a:ln w="0"/>
              <a:effectLst>
                <a:outerShdw blurRad="38100" dist="19050" dir="2700000" algn="tl" rotWithShape="0">
                  <a:schemeClr val="dk1">
                    <a:alpha val="40000"/>
                  </a:schemeClr>
                </a:outerShdw>
              </a:effectLst>
            </a:endParaRPr>
          </a:p>
        </p:txBody>
      </p:sp>
      <p:sp>
        <p:nvSpPr>
          <p:cNvPr id="9" name="テキスト ボックス 8"/>
          <p:cNvSpPr txBox="1"/>
          <p:nvPr/>
        </p:nvSpPr>
        <p:spPr>
          <a:xfrm rot="1091512">
            <a:off x="4242056" y="4193134"/>
            <a:ext cx="1415772" cy="584775"/>
          </a:xfrm>
          <a:prstGeom prst="rect">
            <a:avLst/>
          </a:prstGeom>
          <a:solidFill>
            <a:schemeClr val="accent4">
              <a:lumMod val="60000"/>
              <a:lumOff val="40000"/>
            </a:schemeClr>
          </a:solidFill>
          <a:ln>
            <a:solidFill>
              <a:schemeClr val="tx1"/>
            </a:solidFill>
          </a:ln>
        </p:spPr>
        <p:txBody>
          <a:bodyPr wrap="none" rtlCol="0">
            <a:spAutoFit/>
          </a:bodyPr>
          <a:lstStyle/>
          <a:p>
            <a:r>
              <a:rPr kumimoji="1" lang="ja-JP" altLang="en-US" sz="3200" dirty="0" smtClean="0">
                <a:ln w="0"/>
                <a:effectLst>
                  <a:outerShdw blurRad="38100" dist="19050" dir="2700000" algn="tl" rotWithShape="0">
                    <a:schemeClr val="dk1">
                      <a:alpha val="40000"/>
                    </a:schemeClr>
                  </a:outerShdw>
                </a:effectLst>
              </a:rPr>
              <a:t>陣取り</a:t>
            </a:r>
            <a:endParaRPr kumimoji="1" lang="ja-JP" altLang="en-US" sz="3200" b="1" dirty="0">
              <a:ln w="10160">
                <a:solidFill>
                  <a:schemeClr val="accent5"/>
                </a:solidFill>
                <a:prstDash val="solid"/>
              </a:ln>
              <a:solidFill>
                <a:sysClr val="windowText" lastClr="000000"/>
              </a:solidFill>
              <a:effectLst>
                <a:outerShdw blurRad="38100" dist="22860" dir="5400000" algn="tl" rotWithShape="0">
                  <a:srgbClr val="000000">
                    <a:alpha val="30000"/>
                  </a:srgbClr>
                </a:outerShdw>
              </a:effectLst>
            </a:endParaRPr>
          </a:p>
        </p:txBody>
      </p:sp>
      <p:sp>
        <p:nvSpPr>
          <p:cNvPr id="12" name="下矢印 11"/>
          <p:cNvSpPr/>
          <p:nvPr/>
        </p:nvSpPr>
        <p:spPr>
          <a:xfrm>
            <a:off x="1512517" y="2356449"/>
            <a:ext cx="3832965" cy="801666"/>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1512517" y="6073747"/>
            <a:ext cx="3832965" cy="1019620"/>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983047" y="8144348"/>
            <a:ext cx="3775393" cy="1323439"/>
          </a:xfrm>
          <a:prstGeom prst="rect">
            <a:avLst/>
          </a:prstGeom>
          <a:solidFill>
            <a:schemeClr val="bg1"/>
          </a:solidFill>
          <a:ln>
            <a:solidFill>
              <a:schemeClr val="tx1"/>
            </a:solidFill>
          </a:ln>
        </p:spPr>
        <p:txBody>
          <a:bodyPr wrap="none" rtlCol="0">
            <a:spAutoFit/>
          </a:bodyPr>
          <a:lstStyle/>
          <a:p>
            <a:pPr algn="ctr"/>
            <a:r>
              <a:rPr kumimoji="1" lang="ja-JP" altLang="en-US" sz="4000" b="1" dirty="0" smtClean="0">
                <a:ln w="10160">
                  <a:solidFill>
                    <a:schemeClr val="tx1"/>
                  </a:solidFill>
                  <a:prstDash val="solid"/>
                </a:ln>
                <a:solidFill>
                  <a:srgbClr val="FF0000"/>
                </a:solidFill>
                <a:effectLst>
                  <a:outerShdw blurRad="38100" dist="22860" dir="5400000" algn="tl" rotWithShape="0">
                    <a:srgbClr val="000000">
                      <a:alpha val="30000"/>
                    </a:srgbClr>
                  </a:outerShdw>
                </a:effectLst>
              </a:rPr>
              <a:t>企画立案が</a:t>
            </a:r>
            <a:endParaRPr kumimoji="1" lang="en-US" altLang="ja-JP" sz="4000" b="1" dirty="0" smtClean="0">
              <a:ln w="10160">
                <a:solidFill>
                  <a:schemeClr val="tx1"/>
                </a:solidFill>
                <a:prstDash val="solid"/>
              </a:ln>
              <a:solidFill>
                <a:srgbClr val="FF0000"/>
              </a:solidFill>
              <a:effectLst>
                <a:outerShdw blurRad="38100" dist="22860" dir="5400000" algn="tl" rotWithShape="0">
                  <a:srgbClr val="000000">
                    <a:alpha val="30000"/>
                  </a:srgbClr>
                </a:outerShdw>
              </a:effectLst>
            </a:endParaRPr>
          </a:p>
          <a:p>
            <a:pPr algn="ctr"/>
            <a:r>
              <a:rPr kumimoji="1" lang="ja-JP" altLang="en-US" sz="4000" b="1" dirty="0" smtClean="0">
                <a:ln w="10160">
                  <a:solidFill>
                    <a:schemeClr val="tx1"/>
                  </a:solidFill>
                  <a:prstDash val="solid"/>
                </a:ln>
                <a:solidFill>
                  <a:srgbClr val="FF0000"/>
                </a:solidFill>
                <a:effectLst>
                  <a:outerShdw blurRad="38100" dist="22860" dir="5400000" algn="tl" rotWithShape="0">
                    <a:srgbClr val="000000">
                      <a:alpha val="30000"/>
                    </a:srgbClr>
                  </a:outerShdw>
                </a:effectLst>
              </a:rPr>
              <a:t>本格的に始動！</a:t>
            </a:r>
            <a:endParaRPr kumimoji="1" lang="ja-JP" altLang="en-US" sz="4000" b="1" dirty="0">
              <a:ln w="10160">
                <a:solidFill>
                  <a:schemeClr val="tx1"/>
                </a:solidFill>
                <a:prstDash val="solid"/>
              </a:ln>
              <a:solidFill>
                <a:srgbClr val="FF0000"/>
              </a:solidFill>
              <a:effectLst>
                <a:outerShdw blurRad="38100" dist="22860" dir="5400000" algn="tl" rotWithShape="0">
                  <a:srgbClr val="000000">
                    <a:alpha val="30000"/>
                  </a:srgbClr>
                </a:outerShdw>
              </a:effectLst>
            </a:endParaRPr>
          </a:p>
        </p:txBody>
      </p:sp>
      <p:sp>
        <p:nvSpPr>
          <p:cNvPr id="17" name="テキスト ボックス 16"/>
          <p:cNvSpPr txBox="1"/>
          <p:nvPr/>
        </p:nvSpPr>
        <p:spPr>
          <a:xfrm>
            <a:off x="268036" y="9076000"/>
            <a:ext cx="418704" cy="646331"/>
          </a:xfrm>
          <a:prstGeom prst="rect">
            <a:avLst/>
          </a:prstGeom>
          <a:solidFill>
            <a:schemeClr val="bg1"/>
          </a:solidFill>
          <a:ln w="38100">
            <a:solidFill>
              <a:schemeClr val="tx1"/>
            </a:solidFill>
          </a:ln>
        </p:spPr>
        <p:txBody>
          <a:bodyPr wrap="none" rtlCol="0">
            <a:spAutoFit/>
          </a:bodyPr>
          <a:lstStyle/>
          <a:p>
            <a:r>
              <a:rPr lang="en-US" altLang="ja-JP" sz="3600" dirty="0"/>
              <a:t>5</a:t>
            </a:r>
            <a:endParaRPr kumimoji="1" lang="ja-JP" altLang="en-US" sz="3600" dirty="0"/>
          </a:p>
        </p:txBody>
      </p:sp>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479" y="7948818"/>
            <a:ext cx="1714500" cy="1714500"/>
          </a:xfrm>
          <a:prstGeom prst="rect">
            <a:avLst/>
          </a:prstGeom>
        </p:spPr>
      </p:pic>
      <p:sp>
        <p:nvSpPr>
          <p:cNvPr id="16" name="星 4 15"/>
          <p:cNvSpPr/>
          <p:nvPr/>
        </p:nvSpPr>
        <p:spPr>
          <a:xfrm>
            <a:off x="5193663" y="7901862"/>
            <a:ext cx="303638" cy="273058"/>
          </a:xfrm>
          <a:prstGeom prst="star4">
            <a:avLst>
              <a:gd name="adj" fmla="val 1781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8547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050" y="7241390"/>
            <a:ext cx="3559594" cy="2260887"/>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2" name="雲形吹き出し 11"/>
          <p:cNvSpPr/>
          <p:nvPr/>
        </p:nvSpPr>
        <p:spPr>
          <a:xfrm>
            <a:off x="4214401" y="6455464"/>
            <a:ext cx="2453490" cy="1916370"/>
          </a:xfrm>
          <a:prstGeom prst="cloudCallout">
            <a:avLst>
              <a:gd name="adj1" fmla="val -67803"/>
              <a:gd name="adj2" fmla="val 58579"/>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726160" y="337283"/>
            <a:ext cx="5400837"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pPr algn="ct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チーム内でアイデアを模索</a:t>
            </a:r>
            <a:r>
              <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a:t>
            </a:r>
            <a:endParaRPr kumimoji="1" lang="ja-JP" altLang="en-US" sz="3200" b="1" dirty="0">
              <a:ln w="10160">
                <a:solidFill>
                  <a:schemeClr val="accent5"/>
                </a:solidFill>
                <a:prstDash val="solid"/>
              </a:ln>
              <a:solidFill>
                <a:srgbClr val="002060"/>
              </a:solidFill>
              <a:effectLst>
                <a:outerShdw blurRad="38100" dist="22860" dir="5400000" algn="tl" rotWithShape="0">
                  <a:srgbClr val="000000">
                    <a:alpha val="30000"/>
                  </a:srgbClr>
                </a:outerShdw>
              </a:effectLst>
            </a:endParaRPr>
          </a:p>
        </p:txBody>
      </p:sp>
      <p:sp>
        <p:nvSpPr>
          <p:cNvPr id="7" name="テキスト ボックス 6"/>
          <p:cNvSpPr txBox="1"/>
          <p:nvPr/>
        </p:nvSpPr>
        <p:spPr>
          <a:xfrm rot="20984623">
            <a:off x="2848920" y="1496119"/>
            <a:ext cx="3057247" cy="584775"/>
          </a:xfrm>
          <a:prstGeom prst="rect">
            <a:avLst/>
          </a:prstGeom>
          <a:solidFill>
            <a:srgbClr val="00B0F0"/>
          </a:solidFill>
          <a:ln>
            <a:solidFill>
              <a:schemeClr val="tx1"/>
            </a:solidFill>
          </a:ln>
          <a:effectLst>
            <a:outerShdw blurRad="50800" dist="38100" dir="2700000" algn="tl" rotWithShape="0">
              <a:prstClr val="black">
                <a:alpha val="40000"/>
              </a:prstClr>
            </a:outerShdw>
          </a:effectLst>
        </p:spPr>
        <p:txBody>
          <a:bodyPr wrap="none" rtlCol="0">
            <a:spAutoFit/>
          </a:bodyPr>
          <a:lstStyle/>
          <a:p>
            <a:pPr algn="ct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反射神経ゲーム</a:t>
            </a:r>
            <a:endParaRPr kumimoji="1" lang="ja-JP" altLang="en-US" sz="3200" b="1" dirty="0">
              <a:ln w="10160">
                <a:solidFill>
                  <a:schemeClr val="accent5"/>
                </a:solidFill>
                <a:prstDash val="solid"/>
              </a:ln>
              <a:solidFill>
                <a:srgbClr val="002060"/>
              </a:solidFill>
              <a:effectLst>
                <a:outerShdw blurRad="38100" dist="22860" dir="5400000" algn="tl" rotWithShape="0">
                  <a:srgbClr val="000000">
                    <a:alpha val="30000"/>
                  </a:srgbClr>
                </a:outerShdw>
              </a:effectLst>
            </a:endParaRPr>
          </a:p>
        </p:txBody>
      </p:sp>
      <p:sp>
        <p:nvSpPr>
          <p:cNvPr id="8" name="下矢印 7"/>
          <p:cNvSpPr/>
          <p:nvPr/>
        </p:nvSpPr>
        <p:spPr>
          <a:xfrm>
            <a:off x="1510097" y="4411399"/>
            <a:ext cx="3832965" cy="1282292"/>
          </a:xfrm>
          <a:prstGeom prst="downArrow">
            <a:avLst>
              <a:gd name="adj1" fmla="val 58497"/>
              <a:gd name="adj2" fmla="val 50000"/>
            </a:avLst>
          </a:prstGeom>
          <a:solidFill>
            <a:srgbClr val="FFC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0" y="6115566"/>
            <a:ext cx="6853158" cy="707886"/>
          </a:xfrm>
          <a:prstGeom prst="rect">
            <a:avLst/>
          </a:prstGeom>
          <a:noFill/>
          <a:ln>
            <a:noFill/>
          </a:ln>
          <a:effectLst>
            <a:outerShdw blurRad="50800" dist="38100" dir="2700000" algn="tl" rotWithShape="0">
              <a:prstClr val="black">
                <a:alpha val="40000"/>
              </a:prstClr>
            </a:outerShdw>
          </a:effectLst>
        </p:spPr>
        <p:txBody>
          <a:bodyPr wrap="none" rtlCol="0">
            <a:prstTxWarp prst="textArchUp">
              <a:avLst/>
            </a:prstTxWarp>
            <a:spAutoFit/>
          </a:bodyPr>
          <a:lstStyle/>
          <a:p>
            <a:pPr algn="ctr"/>
            <a:r>
              <a:rPr lang="ja-JP" altLang="en-US" sz="3600" b="1" dirty="0" smtClean="0">
                <a:ln w="10160">
                  <a:solidFill>
                    <a:srgbClr val="002060"/>
                  </a:solidFill>
                  <a:prstDash val="solid"/>
                </a:ln>
                <a:solidFill>
                  <a:srgbClr val="FFFF00"/>
                </a:solidFill>
                <a:effectLst>
                  <a:outerShdw blurRad="38100" dist="22860" dir="5400000" algn="tl" rotWithShape="0">
                    <a:srgbClr val="000000">
                      <a:alpha val="30000"/>
                    </a:srgbClr>
                  </a:outerShdw>
                </a:effectLst>
              </a:rPr>
              <a:t>アスレチック系ゲームに決定！</a:t>
            </a:r>
            <a:endParaRPr kumimoji="1" lang="ja-JP" altLang="en-US" sz="3600" b="1" dirty="0">
              <a:ln w="10160">
                <a:solidFill>
                  <a:srgbClr val="002060"/>
                </a:solidFill>
                <a:prstDash val="solid"/>
              </a:ln>
              <a:solidFill>
                <a:srgbClr val="FFFF00"/>
              </a:solidFill>
              <a:effectLst>
                <a:outerShdw blurRad="38100" dist="22860" dir="5400000" algn="tl" rotWithShape="0">
                  <a:srgbClr val="000000">
                    <a:alpha val="30000"/>
                  </a:srgbClr>
                </a:outerShdw>
              </a:effectLst>
            </a:endParaRPr>
          </a:p>
        </p:txBody>
      </p:sp>
      <p:sp>
        <p:nvSpPr>
          <p:cNvPr id="10" name="テキスト ボックス 9"/>
          <p:cNvSpPr txBox="1"/>
          <p:nvPr/>
        </p:nvSpPr>
        <p:spPr>
          <a:xfrm>
            <a:off x="4620101" y="6993579"/>
            <a:ext cx="1723549" cy="830997"/>
          </a:xfrm>
          <a:prstGeom prst="rect">
            <a:avLst/>
          </a:prstGeom>
          <a:noFill/>
          <a:effectLst>
            <a:outerShdw blurRad="50800" dist="38100" dir="2700000" algn="tl" rotWithShape="0">
              <a:prstClr val="black">
                <a:alpha val="40000"/>
              </a:prstClr>
            </a:outerShdw>
          </a:effectLst>
        </p:spPr>
        <p:txBody>
          <a:bodyPr wrap="none" rtlCol="0">
            <a:spAutoFit/>
          </a:bodyPr>
          <a:lstStyle/>
          <a:p>
            <a:r>
              <a:rPr kumimoji="1" lang="ja-JP" altLang="en-US" sz="2400" dirty="0" smtClean="0">
                <a:ln w="3175">
                  <a:solidFill>
                    <a:schemeClr val="tx1"/>
                  </a:solidFill>
                </a:ln>
                <a:solidFill>
                  <a:srgbClr val="7030A0"/>
                </a:solidFill>
              </a:rPr>
              <a:t>ステージの</a:t>
            </a:r>
            <a:endParaRPr kumimoji="1" lang="en-US" altLang="ja-JP" sz="2400" dirty="0" smtClean="0">
              <a:ln w="3175">
                <a:solidFill>
                  <a:schemeClr val="tx1"/>
                </a:solidFill>
              </a:ln>
              <a:solidFill>
                <a:srgbClr val="7030A0"/>
              </a:solidFill>
            </a:endParaRPr>
          </a:p>
          <a:p>
            <a:r>
              <a:rPr kumimoji="1" lang="ja-JP" altLang="en-US" sz="2400" dirty="0" smtClean="0">
                <a:ln w="3175">
                  <a:solidFill>
                    <a:schemeClr val="tx1"/>
                  </a:solidFill>
                </a:ln>
                <a:solidFill>
                  <a:srgbClr val="7030A0"/>
                </a:solidFill>
              </a:rPr>
              <a:t>初期構想</a:t>
            </a:r>
            <a:endParaRPr kumimoji="1" lang="ja-JP" altLang="en-US" sz="2400" dirty="0">
              <a:ln w="3175">
                <a:solidFill>
                  <a:schemeClr val="tx1"/>
                </a:solidFill>
              </a:ln>
              <a:solidFill>
                <a:srgbClr val="7030A0"/>
              </a:solidFill>
            </a:endParaRPr>
          </a:p>
        </p:txBody>
      </p: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36" y="1828482"/>
            <a:ext cx="2301121" cy="2301121"/>
          </a:xfrm>
          <a:prstGeom prst="rect">
            <a:avLst/>
          </a:prstGeom>
          <a:effectLst>
            <a:outerShdw blurRad="50800" dist="38100" dir="2700000" algn="tl" rotWithShape="0">
              <a:prstClr val="black">
                <a:alpha val="40000"/>
              </a:prstClr>
            </a:outerShdw>
          </a:effectLst>
        </p:spPr>
      </p:pic>
      <p:sp>
        <p:nvSpPr>
          <p:cNvPr id="6" name="テキスト ボックス 5"/>
          <p:cNvSpPr txBox="1"/>
          <p:nvPr/>
        </p:nvSpPr>
        <p:spPr>
          <a:xfrm rot="21053093">
            <a:off x="2850891" y="3243849"/>
            <a:ext cx="2646878" cy="584775"/>
          </a:xfrm>
          <a:prstGeom prst="rect">
            <a:avLst/>
          </a:prstGeom>
          <a:solidFill>
            <a:srgbClr val="00B0F0"/>
          </a:solidFill>
          <a:ln>
            <a:solidFill>
              <a:schemeClr val="tx1"/>
            </a:solidFill>
          </a:ln>
          <a:effectLst>
            <a:outerShdw blurRad="50800" dist="38100" dir="2700000" algn="tl" rotWithShape="0">
              <a:prstClr val="black">
                <a:alpha val="40000"/>
              </a:prstClr>
            </a:outerShdw>
          </a:effectLst>
        </p:spPr>
        <p:txBody>
          <a:bodyPr wrap="none" rtlCol="0">
            <a:spAutoFit/>
          </a:bodyPr>
          <a:lstStyle/>
          <a:p>
            <a:pPr algn="ct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ミニゲーム集</a:t>
            </a:r>
            <a:endParaRPr kumimoji="1" lang="ja-JP" altLang="en-US" sz="3200" b="1" dirty="0">
              <a:ln w="10160">
                <a:solidFill>
                  <a:schemeClr val="accent5"/>
                </a:solidFill>
                <a:prstDash val="solid"/>
              </a:ln>
              <a:solidFill>
                <a:srgbClr val="002060"/>
              </a:solidFill>
              <a:effectLst>
                <a:outerShdw blurRad="38100" dist="22860" dir="5400000" algn="tl" rotWithShape="0">
                  <a:srgbClr val="000000">
                    <a:alpha val="30000"/>
                  </a:srgbClr>
                </a:outerShdw>
              </a:effectLst>
            </a:endParaRPr>
          </a:p>
        </p:txBody>
      </p:sp>
      <p:sp>
        <p:nvSpPr>
          <p:cNvPr id="5" name="テキスト ボックス 4"/>
          <p:cNvSpPr txBox="1"/>
          <p:nvPr/>
        </p:nvSpPr>
        <p:spPr>
          <a:xfrm rot="443896">
            <a:off x="4014276" y="2365229"/>
            <a:ext cx="2646878" cy="584775"/>
          </a:xfrm>
          <a:prstGeom prst="rect">
            <a:avLst/>
          </a:prstGeom>
          <a:solidFill>
            <a:srgbClr val="00B0F0"/>
          </a:solidFill>
          <a:ln>
            <a:solidFill>
              <a:schemeClr val="tx1"/>
            </a:solidFill>
          </a:ln>
          <a:effectLst>
            <a:outerShdw blurRad="50800" dist="38100" dir="2700000" algn="tl" rotWithShape="0">
              <a:prstClr val="black">
                <a:alpha val="40000"/>
              </a:prstClr>
            </a:outerShdw>
          </a:effectLst>
        </p:spPr>
        <p:txBody>
          <a:bodyPr wrap="none" rtlCol="0">
            <a:spAutoFit/>
          </a:bodyPr>
          <a:lstStyle/>
          <a:p>
            <a:pPr algn="ct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タイピング系</a:t>
            </a:r>
            <a:endParaRPr kumimoji="1" lang="ja-JP" altLang="en-US" sz="3200" b="1" dirty="0">
              <a:ln w="10160">
                <a:solidFill>
                  <a:schemeClr val="accent5"/>
                </a:solidFill>
                <a:prstDash val="solid"/>
              </a:ln>
              <a:solidFill>
                <a:srgbClr val="002060"/>
              </a:solidFill>
              <a:effectLst>
                <a:outerShdw blurRad="38100" dist="22860" dir="5400000" algn="tl" rotWithShape="0">
                  <a:srgbClr val="000000">
                    <a:alpha val="30000"/>
                  </a:srgbClr>
                </a:outerShdw>
              </a:effectLst>
            </a:endParaRPr>
          </a:p>
        </p:txBody>
      </p:sp>
      <p:sp>
        <p:nvSpPr>
          <p:cNvPr id="14" name="テキスト ボックス 13"/>
          <p:cNvSpPr txBox="1"/>
          <p:nvPr/>
        </p:nvSpPr>
        <p:spPr>
          <a:xfrm>
            <a:off x="2821285" y="4567184"/>
            <a:ext cx="1210588" cy="707886"/>
          </a:xfrm>
          <a:prstGeom prst="rect">
            <a:avLst/>
          </a:prstGeom>
          <a:noFill/>
          <a:effectLst>
            <a:outerShdw blurRad="50800" dist="38100" dir="2700000" algn="tl" rotWithShape="0">
              <a:prstClr val="black">
                <a:alpha val="40000"/>
              </a:prstClr>
            </a:outerShdw>
          </a:effectLst>
        </p:spPr>
        <p:txBody>
          <a:bodyPr wrap="none" rtlCol="0">
            <a:spAutoFit/>
          </a:bodyPr>
          <a:lstStyle/>
          <a:p>
            <a:r>
              <a:rPr lang="ja-JP" altLang="en-US" sz="2000" b="1" dirty="0" smtClean="0"/>
              <a:t>話合いの</a:t>
            </a:r>
            <a:endParaRPr lang="en-US" altLang="ja-JP" sz="2000" b="1" dirty="0" smtClean="0"/>
          </a:p>
          <a:p>
            <a:r>
              <a:rPr lang="ja-JP" altLang="en-US" sz="2000" b="1" dirty="0" smtClean="0"/>
              <a:t>結果</a:t>
            </a:r>
            <a:r>
              <a:rPr lang="en-US" altLang="ja-JP" sz="2000" b="1" dirty="0"/>
              <a:t>…</a:t>
            </a:r>
            <a:endParaRPr kumimoji="1" lang="ja-JP" altLang="en-US" sz="2000" b="1" dirty="0"/>
          </a:p>
        </p:txBody>
      </p:sp>
      <p:sp>
        <p:nvSpPr>
          <p:cNvPr id="15" name="テキスト ボックス 14"/>
          <p:cNvSpPr txBox="1"/>
          <p:nvPr/>
        </p:nvSpPr>
        <p:spPr>
          <a:xfrm>
            <a:off x="6226218" y="9031266"/>
            <a:ext cx="418704" cy="646331"/>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txBody>
          <a:bodyPr wrap="none" rtlCol="0">
            <a:spAutoFit/>
          </a:bodyPr>
          <a:lstStyle/>
          <a:p>
            <a:r>
              <a:rPr lang="en-US" altLang="ja-JP" sz="3600" dirty="0" smtClean="0"/>
              <a:t>6</a:t>
            </a:r>
            <a:endParaRPr kumimoji="1" lang="ja-JP" altLang="en-US" sz="3600" dirty="0"/>
          </a:p>
        </p:txBody>
      </p:sp>
      <p:sp>
        <p:nvSpPr>
          <p:cNvPr id="4" name="円形吹き出し 3"/>
          <p:cNvSpPr/>
          <p:nvPr/>
        </p:nvSpPr>
        <p:spPr>
          <a:xfrm>
            <a:off x="792939" y="1462313"/>
            <a:ext cx="603504" cy="326193"/>
          </a:xfrm>
          <a:prstGeom prst="wedgeEllipseCallout">
            <a:avLst>
              <a:gd name="adj1" fmla="val -36995"/>
              <a:gd name="adj2" fmla="val 6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形吹き出し 15"/>
          <p:cNvSpPr/>
          <p:nvPr/>
        </p:nvSpPr>
        <p:spPr>
          <a:xfrm>
            <a:off x="1546923" y="1559189"/>
            <a:ext cx="603504" cy="326193"/>
          </a:xfrm>
          <a:prstGeom prst="wedgeEllipseCallout">
            <a:avLst>
              <a:gd name="adj1" fmla="val 28662"/>
              <a:gd name="adj2" fmla="val 7371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形吹き出し 16"/>
          <p:cNvSpPr/>
          <p:nvPr/>
        </p:nvSpPr>
        <p:spPr>
          <a:xfrm>
            <a:off x="818200" y="2868419"/>
            <a:ext cx="603504" cy="326193"/>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形吹き出し 17"/>
          <p:cNvSpPr/>
          <p:nvPr/>
        </p:nvSpPr>
        <p:spPr>
          <a:xfrm>
            <a:off x="1578616" y="2844396"/>
            <a:ext cx="603504" cy="326193"/>
          </a:xfrm>
          <a:prstGeom prst="wedgeEllipseCallout">
            <a:avLst>
              <a:gd name="adj1" fmla="val 28662"/>
              <a:gd name="adj2" fmla="val 7371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72861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58" name="正方形/長方形 57"/>
          <p:cNvSpPr/>
          <p:nvPr/>
        </p:nvSpPr>
        <p:spPr>
          <a:xfrm>
            <a:off x="3594725" y="5708470"/>
            <a:ext cx="3144056" cy="4126410"/>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p:cNvSpPr txBox="1">
            <a:spLocks/>
          </p:cNvSpPr>
          <p:nvPr/>
        </p:nvSpPr>
        <p:spPr>
          <a:xfrm>
            <a:off x="514350" y="250521"/>
            <a:ext cx="5829300" cy="93635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8100">
            <a:solidFill>
              <a:schemeClr val="tx1"/>
            </a:solidFill>
          </a:ln>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a:lstStyle>
          <a:p>
            <a:pPr algn="ctr"/>
            <a:r>
              <a:rPr lang="ja-JP" altLang="en-US" sz="4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作品の概要</a:t>
            </a:r>
            <a:endParaRPr lang="ja-JP" altLang="en-US" sz="4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テキスト ボックス 2"/>
          <p:cNvSpPr txBox="1"/>
          <p:nvPr/>
        </p:nvSpPr>
        <p:spPr>
          <a:xfrm>
            <a:off x="361493" y="1491831"/>
            <a:ext cx="6135013" cy="2554545"/>
          </a:xfrm>
          <a:prstGeom prst="rect">
            <a:avLst/>
          </a:prstGeom>
          <a:solidFill>
            <a:schemeClr val="bg1"/>
          </a:solidFill>
          <a:ln>
            <a:solidFill>
              <a:schemeClr val="tx1"/>
            </a:solidFill>
          </a:ln>
        </p:spPr>
        <p:txBody>
          <a:bodyPr wrap="none" rtlCol="0">
            <a:spAutoFit/>
          </a:bodyPr>
          <a:lstStyle/>
          <a:p>
            <a:r>
              <a:rPr kumimoji="1" lang="ja-JP" altLang="en-US" sz="3200" b="1" dirty="0" smtClean="0">
                <a:ln w="6600">
                  <a:solidFill>
                    <a:schemeClr val="accent2"/>
                  </a:solidFill>
                  <a:prstDash val="solid"/>
                </a:ln>
                <a:solidFill>
                  <a:srgbClr val="FFFFFF"/>
                </a:solidFill>
                <a:effectLst>
                  <a:outerShdw dist="38100" dir="2700000" algn="tl" rotWithShape="0">
                    <a:schemeClr val="accent2"/>
                  </a:outerShdw>
                </a:effectLst>
              </a:rPr>
              <a:t>制作期間</a:t>
            </a:r>
            <a:r>
              <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	</a:t>
            </a: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：約</a:t>
            </a:r>
            <a:r>
              <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4</a:t>
            </a: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か月</a:t>
            </a:r>
            <a:endPar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endParaRPr>
          </a:p>
          <a:p>
            <a:r>
              <a:rPr lang="ja-JP" altLang="en-US" sz="3200" b="1" dirty="0" smtClean="0">
                <a:ln w="6600">
                  <a:solidFill>
                    <a:schemeClr val="accent2"/>
                  </a:solidFill>
                  <a:prstDash val="solid"/>
                </a:ln>
                <a:solidFill>
                  <a:srgbClr val="FFFFFF"/>
                </a:solidFill>
                <a:effectLst>
                  <a:outerShdw dist="38100" dir="2700000" algn="tl" rotWithShape="0">
                    <a:schemeClr val="accent2"/>
                  </a:outerShdw>
                </a:effectLst>
              </a:rPr>
              <a:t>メンバー</a:t>
            </a:r>
            <a:r>
              <a:rPr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	</a:t>
            </a: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a:t>
            </a:r>
            <a:r>
              <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5</a:t>
            </a: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人</a:t>
            </a:r>
            <a:endPar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endParaRPr>
          </a:p>
          <a:p>
            <a:r>
              <a:rPr kumimoji="1" lang="ja-JP" altLang="en-US" sz="3200" b="1" dirty="0" smtClean="0">
                <a:ln w="6600">
                  <a:solidFill>
                    <a:schemeClr val="accent2"/>
                  </a:solidFill>
                  <a:prstDash val="solid"/>
                </a:ln>
                <a:solidFill>
                  <a:srgbClr val="FFFFFF"/>
                </a:solidFill>
                <a:effectLst>
                  <a:outerShdw dist="38100" dir="2700000" algn="tl" rotWithShape="0">
                    <a:schemeClr val="accent2"/>
                  </a:outerShdw>
                </a:effectLst>
              </a:rPr>
              <a:t>制作環境</a:t>
            </a:r>
            <a:r>
              <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	</a:t>
            </a: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a:t>
            </a:r>
            <a:r>
              <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Visual Studio 2015</a:t>
            </a:r>
          </a:p>
          <a:p>
            <a:r>
              <a:rPr lang="en-US" altLang="ja-JP" sz="3200" b="1" dirty="0">
                <a:ln w="10160">
                  <a:solidFill>
                    <a:schemeClr val="accent5"/>
                  </a:solidFill>
                  <a:prstDash val="solid"/>
                </a:ln>
                <a:solidFill>
                  <a:srgbClr val="002060"/>
                </a:solidFill>
                <a:effectLst>
                  <a:outerShdw blurRad="38100" dist="22860" dir="5400000" algn="tl" rotWithShape="0">
                    <a:srgbClr val="000000">
                      <a:alpha val="30000"/>
                    </a:srgbClr>
                  </a:outerShdw>
                </a:effectLst>
              </a:rPr>
              <a:t>	</a:t>
            </a:r>
            <a:r>
              <a:rPr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		C++,DirectX9</a:t>
            </a:r>
          </a:p>
          <a:p>
            <a:r>
              <a:rPr kumimoji="1" lang="ja-JP" altLang="en-US" sz="3200" b="1" dirty="0" smtClean="0">
                <a:ln w="6600">
                  <a:solidFill>
                    <a:schemeClr val="accent2"/>
                  </a:solidFill>
                  <a:prstDash val="solid"/>
                </a:ln>
                <a:solidFill>
                  <a:srgbClr val="FFFFFF"/>
                </a:solidFill>
                <a:effectLst>
                  <a:outerShdw dist="38100" dir="2700000" algn="tl" rotWithShape="0">
                    <a:schemeClr val="accent2"/>
                  </a:outerShdw>
                </a:effectLst>
              </a:rPr>
              <a:t>ジャンル</a:t>
            </a:r>
            <a:r>
              <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	</a:t>
            </a:r>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：ジャンプアクション</a:t>
            </a:r>
            <a:endParaRPr kumimoji="1" lang="ja-JP" altLang="en-US" sz="3200" b="1" dirty="0">
              <a:ln w="10160">
                <a:solidFill>
                  <a:schemeClr val="accent5"/>
                </a:solidFill>
                <a:prstDash val="solid"/>
              </a:ln>
              <a:solidFill>
                <a:srgbClr val="002060"/>
              </a:solidFill>
              <a:effectLst>
                <a:outerShdw blurRad="38100" dist="22860" dir="5400000" algn="tl" rotWithShape="0">
                  <a:srgbClr val="000000">
                    <a:alpha val="30000"/>
                  </a:srgbClr>
                </a:outerShdw>
              </a:effectLst>
            </a:endParaRPr>
          </a:p>
        </p:txBody>
      </p:sp>
      <p:sp>
        <p:nvSpPr>
          <p:cNvPr id="17" name="テキスト ボックス 16"/>
          <p:cNvSpPr txBox="1"/>
          <p:nvPr/>
        </p:nvSpPr>
        <p:spPr>
          <a:xfrm>
            <a:off x="268036" y="9076000"/>
            <a:ext cx="418704" cy="646331"/>
          </a:xfrm>
          <a:prstGeom prst="rect">
            <a:avLst/>
          </a:prstGeom>
          <a:solidFill>
            <a:schemeClr val="bg1"/>
          </a:solidFill>
          <a:ln w="38100">
            <a:solidFill>
              <a:schemeClr val="tx1"/>
            </a:solidFill>
          </a:ln>
        </p:spPr>
        <p:txBody>
          <a:bodyPr wrap="none" rtlCol="0">
            <a:spAutoFit/>
          </a:bodyPr>
          <a:lstStyle/>
          <a:p>
            <a:r>
              <a:rPr lang="en-US" altLang="ja-JP" sz="3600" dirty="0"/>
              <a:t>7</a:t>
            </a:r>
            <a:endParaRPr kumimoji="1" lang="ja-JP" altLang="en-US" sz="3600" dirty="0"/>
          </a:p>
        </p:txBody>
      </p:sp>
      <p:pic>
        <p:nvPicPr>
          <p:cNvPr id="16" name="図 15"/>
          <p:cNvPicPr>
            <a:picLocks noChangeAspect="1"/>
          </p:cNvPicPr>
          <p:nvPr/>
        </p:nvPicPr>
        <p:blipFill rotWithShape="1">
          <a:blip r:embed="rId3" cstate="print">
            <a:extLst>
              <a:ext uri="{28A0092B-C50C-407E-A947-70E740481C1C}">
                <a14:useLocalDpi xmlns:a14="http://schemas.microsoft.com/office/drawing/2010/main" val="0"/>
              </a:ext>
            </a:extLst>
          </a:blip>
          <a:srcRect b="19360"/>
          <a:stretch/>
        </p:blipFill>
        <p:spPr>
          <a:xfrm>
            <a:off x="4612241" y="1585525"/>
            <a:ext cx="1629313" cy="7833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テキスト ボックス 17"/>
          <p:cNvSpPr txBox="1"/>
          <p:nvPr/>
        </p:nvSpPr>
        <p:spPr>
          <a:xfrm>
            <a:off x="1704907" y="7003834"/>
            <a:ext cx="454945" cy="707886"/>
          </a:xfrm>
          <a:prstGeom prst="rect">
            <a:avLst/>
          </a:prstGeom>
          <a:solidFill>
            <a:schemeClr val="bg1"/>
          </a:solidFill>
          <a:ln>
            <a:solidFill>
              <a:schemeClr val="tx1"/>
            </a:solidFill>
          </a:ln>
        </p:spPr>
        <p:txBody>
          <a:bodyPr wrap="square" rtlCol="0">
            <a:spAutoFit/>
          </a:bodyPr>
          <a:lstStyle/>
          <a:p>
            <a:pPr algn="ctr"/>
            <a:r>
              <a:rPr lang="ja-JP" altLang="en-US" sz="4000" b="1" dirty="0">
                <a:ln w="10160">
                  <a:solidFill>
                    <a:schemeClr val="accent5"/>
                  </a:solidFill>
                  <a:prstDash val="solid"/>
                </a:ln>
                <a:solidFill>
                  <a:srgbClr val="002060"/>
                </a:solidFill>
                <a:effectLst>
                  <a:outerShdw blurRad="38100" dist="22860" dir="5400000" algn="tl" rotWithShape="0">
                    <a:srgbClr val="000000">
                      <a:alpha val="30000"/>
                    </a:srgbClr>
                  </a:outerShdw>
                </a:effectLst>
              </a:rPr>
              <a:t>こ</a:t>
            </a:r>
            <a:endParaRPr kumimoji="1" lang="ja-JP" altLang="en-US" sz="4000" b="1" dirty="0">
              <a:ln w="10160">
                <a:solidFill>
                  <a:schemeClr val="accent5"/>
                </a:solidFill>
                <a:prstDash val="solid"/>
              </a:ln>
              <a:solidFill>
                <a:srgbClr val="002060"/>
              </a:solidFill>
              <a:effectLst>
                <a:outerShdw blurRad="38100" dist="22860" dir="5400000" algn="tl" rotWithShape="0">
                  <a:srgbClr val="000000">
                    <a:alpha val="30000"/>
                  </a:srgbClr>
                </a:outerShdw>
              </a:effectLst>
            </a:endParaRPr>
          </a:p>
        </p:txBody>
      </p:sp>
      <p:sp>
        <p:nvSpPr>
          <p:cNvPr id="19" name="正方形/長方形 18"/>
          <p:cNvSpPr/>
          <p:nvPr/>
        </p:nvSpPr>
        <p:spPr>
          <a:xfrm>
            <a:off x="139724" y="5917967"/>
            <a:ext cx="3144056" cy="2138910"/>
          </a:xfrm>
          <a:prstGeom prst="rect">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対角する 2 つの角を切り取った四角形 19"/>
          <p:cNvSpPr/>
          <p:nvPr/>
        </p:nvSpPr>
        <p:spPr>
          <a:xfrm>
            <a:off x="215722" y="4738069"/>
            <a:ext cx="3066371" cy="1003559"/>
          </a:xfrm>
          <a:prstGeom prst="snip2Diag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21" name="テキスト ボックス 20"/>
          <p:cNvSpPr txBox="1"/>
          <p:nvPr/>
        </p:nvSpPr>
        <p:spPr>
          <a:xfrm>
            <a:off x="215721" y="4914408"/>
            <a:ext cx="3066372" cy="646331"/>
          </a:xfrm>
          <a:prstGeom prst="rect">
            <a:avLst/>
          </a:prstGeom>
          <a:noFill/>
        </p:spPr>
        <p:txBody>
          <a:bodyPr wrap="square" rtlCol="0" anchor="ctr">
            <a:spAutoFit/>
          </a:bodyPr>
          <a:lstStyle/>
          <a:p>
            <a:pPr algn="ctr"/>
            <a:r>
              <a:rPr kumimoji="1" lang="ja-JP" altLang="en-US" b="1" dirty="0" smtClean="0">
                <a:ln w="0">
                  <a:solidFill>
                    <a:schemeClr val="tx1"/>
                  </a:solidFill>
                </a:ln>
                <a:solidFill>
                  <a:srgbClr val="FF0000"/>
                </a:solidFill>
                <a:effectLst>
                  <a:outerShdw blurRad="50800" dist="38100" dir="2700000" algn="tl" rotWithShape="0">
                    <a:prstClr val="black">
                      <a:alpha val="40000"/>
                    </a:prstClr>
                  </a:outerShdw>
                </a:effectLst>
              </a:rPr>
              <a:t>ジャンプボタンの押し方</a:t>
            </a:r>
            <a:r>
              <a:rPr kumimoji="1" lang="ja-JP" altLang="en-US" b="1" dirty="0" smtClean="0">
                <a:ln w="0"/>
                <a:effectLst>
                  <a:outerShdw blurRad="50800" dist="38100" dir="2700000" algn="tl" rotWithShape="0">
                    <a:prstClr val="black">
                      <a:alpha val="40000"/>
                    </a:prstClr>
                  </a:outerShdw>
                </a:effectLst>
              </a:rPr>
              <a:t>でジャンプの高さが変わる</a:t>
            </a:r>
            <a:endParaRPr kumimoji="1" lang="en-US" altLang="ja-JP" b="1" dirty="0" smtClean="0">
              <a:ln w="0"/>
              <a:effectLst>
                <a:outerShdw blurRad="50800" dist="38100" dir="2700000" algn="tl" rotWithShape="0">
                  <a:prstClr val="black">
                    <a:alpha val="40000"/>
                  </a:prstClr>
                </a:outerShdw>
              </a:effectLst>
            </a:endParaRPr>
          </a:p>
        </p:txBody>
      </p:sp>
      <p:sp>
        <p:nvSpPr>
          <p:cNvPr id="22" name="アーチ 21"/>
          <p:cNvSpPr/>
          <p:nvPr/>
        </p:nvSpPr>
        <p:spPr>
          <a:xfrm rot="20785502">
            <a:off x="4071123" y="7767828"/>
            <a:ext cx="1157898" cy="209105"/>
          </a:xfrm>
          <a:prstGeom prst="blockArc">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アーチ 22"/>
          <p:cNvSpPr/>
          <p:nvPr/>
        </p:nvSpPr>
        <p:spPr>
          <a:xfrm rot="20725903">
            <a:off x="4104629" y="7902819"/>
            <a:ext cx="1157898" cy="209105"/>
          </a:xfrm>
          <a:prstGeom prst="blockArc">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爆発 2 24"/>
          <p:cNvSpPr/>
          <p:nvPr/>
        </p:nvSpPr>
        <p:spPr>
          <a:xfrm>
            <a:off x="622303" y="7078135"/>
            <a:ext cx="353724" cy="335166"/>
          </a:xfrm>
          <a:prstGeom prst="irregularSeal2">
            <a:avLst/>
          </a:prstGeom>
          <a:solidFill>
            <a:srgbClr val="FFFF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爆発 2 25"/>
          <p:cNvSpPr/>
          <p:nvPr/>
        </p:nvSpPr>
        <p:spPr>
          <a:xfrm>
            <a:off x="2054478" y="6878300"/>
            <a:ext cx="494870" cy="544418"/>
          </a:xfrm>
          <a:prstGeom prst="irregularSeal2">
            <a:avLst/>
          </a:prstGeom>
          <a:solidFill>
            <a:srgbClr val="FFFF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103612" y="6528528"/>
            <a:ext cx="563154" cy="551531"/>
          </a:xfrm>
          <a:prstGeom prst="rect">
            <a:avLst/>
          </a:prstGeom>
          <a:effectLst>
            <a:outerShdw blurRad="50800" dist="38100" dir="2700000" algn="tl" rotWithShape="0">
              <a:prstClr val="black">
                <a:alpha val="40000"/>
              </a:prstClr>
            </a:outerShdw>
          </a:effectLst>
        </p:spPr>
      </p:pic>
      <p:pic>
        <p:nvPicPr>
          <p:cNvPr id="28" name="図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612149" y="6034806"/>
            <a:ext cx="563154" cy="551531"/>
          </a:xfrm>
          <a:prstGeom prst="rect">
            <a:avLst/>
          </a:prstGeom>
          <a:effectLst>
            <a:outerShdw blurRad="50800" dist="38100" dir="2700000" algn="tl" rotWithShape="0">
              <a:prstClr val="black">
                <a:alpha val="40000"/>
              </a:prstClr>
            </a:outerShdw>
          </a:effectLst>
        </p:spPr>
      </p:pic>
      <p:sp>
        <p:nvSpPr>
          <p:cNvPr id="29" name="下矢印 28"/>
          <p:cNvSpPr/>
          <p:nvPr/>
        </p:nvSpPr>
        <p:spPr>
          <a:xfrm>
            <a:off x="580524" y="6867870"/>
            <a:ext cx="212366" cy="214822"/>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p:cNvSpPr/>
          <p:nvPr/>
        </p:nvSpPr>
        <p:spPr>
          <a:xfrm>
            <a:off x="515983" y="7047369"/>
            <a:ext cx="341449" cy="405689"/>
          </a:xfrm>
          <a:prstGeom prst="ellipse">
            <a:avLst/>
          </a:prstGeom>
          <a:gradFill>
            <a:gsLst>
              <a:gs pos="0">
                <a:schemeClr val="accent6">
                  <a:lumMod val="60000"/>
                  <a:lumOff val="40000"/>
                </a:schemeClr>
              </a:gs>
              <a:gs pos="50000">
                <a:schemeClr val="accent6">
                  <a:lumMod val="60000"/>
                  <a:lumOff val="40000"/>
                </a:schemeClr>
              </a:gs>
              <a:gs pos="100000">
                <a:schemeClr val="accent6">
                  <a:lumMod val="75000"/>
                </a:schemeClr>
              </a:gs>
            </a:gsLst>
            <a:lin ang="2700000" scaled="1"/>
          </a:gradFill>
          <a:scene3d>
            <a:camera prst="perspectiveRelaxed"/>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ja-JP" sz="2800" dirty="0">
                <a:solidFill>
                  <a:schemeClr val="tx1"/>
                </a:solidFill>
              </a:rPr>
              <a:t>A</a:t>
            </a:r>
            <a:endParaRPr lang="ja-JP" altLang="en-US" sz="2800" dirty="0">
              <a:solidFill>
                <a:schemeClr val="tx1"/>
              </a:solidFill>
            </a:endParaRPr>
          </a:p>
        </p:txBody>
      </p:sp>
      <p:sp>
        <p:nvSpPr>
          <p:cNvPr id="31" name="下矢印 30"/>
          <p:cNvSpPr/>
          <p:nvPr/>
        </p:nvSpPr>
        <p:spPr>
          <a:xfrm>
            <a:off x="2020911" y="6596231"/>
            <a:ext cx="298291" cy="491313"/>
          </a:xfrm>
          <a:prstGeom prst="downArrow">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p:cNvSpPr txBox="1"/>
          <p:nvPr/>
        </p:nvSpPr>
        <p:spPr>
          <a:xfrm>
            <a:off x="158229" y="6219127"/>
            <a:ext cx="1107996" cy="369332"/>
          </a:xfrm>
          <a:prstGeom prst="rect">
            <a:avLst/>
          </a:prstGeom>
          <a:noFill/>
        </p:spPr>
        <p:txBody>
          <a:bodyPr wrap="none" rtlCol="0">
            <a:spAutoFit/>
          </a:bodyPr>
          <a:lstStyle/>
          <a:p>
            <a:r>
              <a:rPr lang="ja-JP" altLang="en-US" b="1" dirty="0">
                <a:ln>
                  <a:solidFill>
                    <a:schemeClr val="tx1"/>
                  </a:solidFill>
                </a:ln>
                <a:solidFill>
                  <a:srgbClr val="FFFF00"/>
                </a:solidFill>
                <a:effectLst>
                  <a:outerShdw blurRad="50800" dist="38100" dir="2700000" algn="tl" rotWithShape="0">
                    <a:prstClr val="black">
                      <a:alpha val="40000"/>
                    </a:prstClr>
                  </a:outerShdw>
                </a:effectLst>
              </a:rPr>
              <a:t>短く</a:t>
            </a:r>
            <a:r>
              <a:rPr kumimoji="1" lang="ja-JP" altLang="en-US" b="1" dirty="0" smtClean="0">
                <a:ln>
                  <a:solidFill>
                    <a:schemeClr val="tx1"/>
                  </a:solidFill>
                </a:ln>
                <a:solidFill>
                  <a:srgbClr val="FFFF00"/>
                </a:solidFill>
                <a:effectLst>
                  <a:outerShdw blurRad="50800" dist="38100" dir="2700000" algn="tl" rotWithShape="0">
                    <a:prstClr val="black">
                      <a:alpha val="40000"/>
                    </a:prstClr>
                  </a:outerShdw>
                </a:effectLst>
              </a:rPr>
              <a:t>押す</a:t>
            </a:r>
            <a:endParaRPr kumimoji="1" lang="ja-JP" altLang="en-US" b="1" dirty="0">
              <a:ln>
                <a:solidFill>
                  <a:schemeClr val="tx1"/>
                </a:solidFill>
              </a:ln>
              <a:solidFill>
                <a:srgbClr val="FFFF00"/>
              </a:solidFill>
              <a:effectLst>
                <a:outerShdw blurRad="50800" dist="38100" dir="2700000" algn="tl" rotWithShape="0">
                  <a:prstClr val="black">
                    <a:alpha val="40000"/>
                  </a:prstClr>
                </a:outerShdw>
              </a:effectLst>
            </a:endParaRPr>
          </a:p>
        </p:txBody>
      </p:sp>
      <p:sp>
        <p:nvSpPr>
          <p:cNvPr id="33" name="テキスト ボックス 32"/>
          <p:cNvSpPr txBox="1"/>
          <p:nvPr/>
        </p:nvSpPr>
        <p:spPr>
          <a:xfrm>
            <a:off x="1607586" y="6160655"/>
            <a:ext cx="1107996" cy="369332"/>
          </a:xfrm>
          <a:prstGeom prst="rect">
            <a:avLst/>
          </a:prstGeom>
          <a:noFill/>
        </p:spPr>
        <p:txBody>
          <a:bodyPr wrap="none" rtlCol="0">
            <a:spAutoFit/>
          </a:bodyPr>
          <a:lstStyle/>
          <a:p>
            <a:r>
              <a:rPr lang="ja-JP" altLang="en-US" b="1" dirty="0">
                <a:ln>
                  <a:solidFill>
                    <a:schemeClr val="tx1"/>
                  </a:solidFill>
                </a:ln>
                <a:solidFill>
                  <a:srgbClr val="FFFF00"/>
                </a:solidFill>
                <a:effectLst>
                  <a:outerShdw blurRad="50800" dist="38100" dir="2700000" algn="tl" rotWithShape="0">
                    <a:prstClr val="black">
                      <a:alpha val="40000"/>
                    </a:prstClr>
                  </a:outerShdw>
                </a:effectLst>
              </a:rPr>
              <a:t>長く</a:t>
            </a:r>
            <a:r>
              <a:rPr kumimoji="1" lang="ja-JP" altLang="en-US" b="1" dirty="0" smtClean="0">
                <a:ln>
                  <a:solidFill>
                    <a:schemeClr val="tx1"/>
                  </a:solidFill>
                </a:ln>
                <a:solidFill>
                  <a:srgbClr val="FFFF00"/>
                </a:solidFill>
                <a:effectLst>
                  <a:outerShdw blurRad="50800" dist="38100" dir="2700000" algn="tl" rotWithShape="0">
                    <a:prstClr val="black">
                      <a:alpha val="40000"/>
                    </a:prstClr>
                  </a:outerShdw>
                </a:effectLst>
              </a:rPr>
              <a:t>押す</a:t>
            </a:r>
            <a:endParaRPr kumimoji="1" lang="ja-JP" altLang="en-US" b="1" dirty="0">
              <a:ln>
                <a:solidFill>
                  <a:schemeClr val="tx1"/>
                </a:solidFill>
              </a:ln>
              <a:solidFill>
                <a:srgbClr val="FFFF00"/>
              </a:solidFill>
              <a:effectLst>
                <a:outerShdw blurRad="50800" dist="38100" dir="2700000" algn="tl" rotWithShape="0">
                  <a:prstClr val="black">
                    <a:alpha val="40000"/>
                  </a:prstClr>
                </a:outerShdw>
              </a:effectLst>
            </a:endParaRPr>
          </a:p>
        </p:txBody>
      </p:sp>
      <p:sp>
        <p:nvSpPr>
          <p:cNvPr id="34" name="下矢印 33"/>
          <p:cNvSpPr/>
          <p:nvPr/>
        </p:nvSpPr>
        <p:spPr>
          <a:xfrm rot="10800000">
            <a:off x="1294807" y="7172198"/>
            <a:ext cx="212366" cy="214822"/>
          </a:xfrm>
          <a:prstGeom prst="downArrow">
            <a:avLst/>
          </a:prstGeom>
          <a:solidFill>
            <a:srgbClr val="FFFF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下矢印 34"/>
          <p:cNvSpPr/>
          <p:nvPr/>
        </p:nvSpPr>
        <p:spPr>
          <a:xfrm rot="10800000">
            <a:off x="2798069" y="6650283"/>
            <a:ext cx="212366" cy="717431"/>
          </a:xfrm>
          <a:prstGeom prst="downArrow">
            <a:avLst/>
          </a:prstGeom>
          <a:solidFill>
            <a:srgbClr val="FFFF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柱 35"/>
          <p:cNvSpPr/>
          <p:nvPr/>
        </p:nvSpPr>
        <p:spPr>
          <a:xfrm>
            <a:off x="2697624" y="7453057"/>
            <a:ext cx="413257" cy="603820"/>
          </a:xfrm>
          <a:prstGeom prst="can">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
        <p:nvSpPr>
          <p:cNvPr id="37" name="円柱 36"/>
          <p:cNvSpPr/>
          <p:nvPr/>
        </p:nvSpPr>
        <p:spPr>
          <a:xfrm>
            <a:off x="1188598" y="7468224"/>
            <a:ext cx="413257" cy="603820"/>
          </a:xfrm>
          <a:prstGeom prst="can">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8" name="対角する 2 つの角を切り取った四角形 37"/>
          <p:cNvSpPr/>
          <p:nvPr/>
        </p:nvSpPr>
        <p:spPr>
          <a:xfrm>
            <a:off x="3609998" y="4635307"/>
            <a:ext cx="3088050" cy="1003559"/>
          </a:xfrm>
          <a:prstGeom prst="snip2Diag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a:p>
        </p:txBody>
      </p:sp>
      <p:sp>
        <p:nvSpPr>
          <p:cNvPr id="39" name="テキスト ボックス 38"/>
          <p:cNvSpPr txBox="1"/>
          <p:nvPr/>
        </p:nvSpPr>
        <p:spPr>
          <a:xfrm>
            <a:off x="3609998" y="4804096"/>
            <a:ext cx="3088050" cy="646331"/>
          </a:xfrm>
          <a:prstGeom prst="rect">
            <a:avLst/>
          </a:prstGeom>
          <a:noFill/>
        </p:spPr>
        <p:txBody>
          <a:bodyPr wrap="square" rtlCol="0" anchor="ctr">
            <a:spAutoFit/>
          </a:bodyPr>
          <a:lstStyle/>
          <a:p>
            <a:pPr algn="ctr"/>
            <a:r>
              <a:rPr lang="ja-JP" altLang="en-US" b="1" dirty="0" smtClean="0">
                <a:ln w="0"/>
                <a:effectLst>
                  <a:outerShdw blurRad="50800" dist="38100" dir="2700000" algn="tl" rotWithShape="0">
                    <a:prstClr val="black">
                      <a:alpha val="40000"/>
                    </a:prstClr>
                  </a:outerShdw>
                </a:effectLst>
              </a:rPr>
              <a:t>加速</a:t>
            </a:r>
            <a:r>
              <a:rPr lang="ja-JP" altLang="en-US" b="1" dirty="0">
                <a:ln w="0"/>
                <a:effectLst>
                  <a:outerShdw blurRad="50800" dist="38100" dir="2700000" algn="tl" rotWithShape="0">
                    <a:prstClr val="black">
                      <a:alpha val="40000"/>
                    </a:prstClr>
                  </a:outerShdw>
                </a:effectLst>
              </a:rPr>
              <a:t>を利用</a:t>
            </a:r>
            <a:r>
              <a:rPr lang="ja-JP" altLang="en-US" b="1" dirty="0" smtClean="0">
                <a:ln w="0"/>
                <a:effectLst>
                  <a:outerShdw blurRad="50800" dist="38100" dir="2700000" algn="tl" rotWithShape="0">
                    <a:prstClr val="black">
                      <a:alpha val="40000"/>
                    </a:prstClr>
                  </a:outerShdw>
                </a:effectLst>
              </a:rPr>
              <a:t>して</a:t>
            </a:r>
            <a:r>
              <a:rPr lang="en-US" altLang="ja-JP" b="1" dirty="0">
                <a:ln w="0"/>
                <a:effectLst>
                  <a:outerShdw blurRad="50800" dist="38100" dir="2700000" algn="tl" rotWithShape="0">
                    <a:prstClr val="black">
                      <a:alpha val="40000"/>
                    </a:prstClr>
                  </a:outerShdw>
                </a:effectLst>
              </a:rPr>
              <a:t/>
            </a:r>
            <a:br>
              <a:rPr lang="en-US" altLang="ja-JP" b="1" dirty="0">
                <a:ln w="0"/>
                <a:effectLst>
                  <a:outerShdw blurRad="50800" dist="38100" dir="2700000" algn="tl" rotWithShape="0">
                    <a:prstClr val="black">
                      <a:alpha val="40000"/>
                    </a:prstClr>
                  </a:outerShdw>
                </a:effectLst>
              </a:rPr>
            </a:br>
            <a:r>
              <a:rPr lang="ja-JP" altLang="en-US" b="1" dirty="0" smtClean="0">
                <a:ln w="0">
                  <a:solidFill>
                    <a:schemeClr val="tx1"/>
                  </a:solidFill>
                </a:ln>
                <a:solidFill>
                  <a:srgbClr val="92D050"/>
                </a:solidFill>
                <a:effectLst>
                  <a:outerShdw blurRad="50800" dist="38100" dir="2700000" algn="tl" rotWithShape="0">
                    <a:prstClr val="black">
                      <a:alpha val="40000"/>
                    </a:prstClr>
                  </a:outerShdw>
                </a:effectLst>
              </a:rPr>
              <a:t>飛距離</a:t>
            </a:r>
            <a:r>
              <a:rPr lang="ja-JP" altLang="en-US" b="1" dirty="0" smtClean="0">
                <a:ln w="0"/>
                <a:effectLst>
                  <a:outerShdw blurRad="50800" dist="38100" dir="2700000" algn="tl" rotWithShape="0">
                    <a:prstClr val="black">
                      <a:alpha val="40000"/>
                    </a:prstClr>
                  </a:outerShdw>
                </a:effectLst>
              </a:rPr>
              <a:t>を変化させる</a:t>
            </a:r>
            <a:endParaRPr kumimoji="1" lang="en-US" altLang="ja-JP" b="1" dirty="0" smtClean="0">
              <a:ln w="0"/>
              <a:effectLst>
                <a:outerShdw blurRad="50800" dist="38100" dir="2700000" algn="tl" rotWithShape="0">
                  <a:prstClr val="black">
                    <a:alpha val="40000"/>
                  </a:prstClr>
                </a:outerShdw>
              </a:effectLst>
            </a:endParaRPr>
          </a:p>
        </p:txBody>
      </p:sp>
      <p:sp>
        <p:nvSpPr>
          <p:cNvPr id="40" name="正方形/長方形 39"/>
          <p:cNvSpPr/>
          <p:nvPr/>
        </p:nvSpPr>
        <p:spPr>
          <a:xfrm>
            <a:off x="4168285" y="8421378"/>
            <a:ext cx="1923457" cy="128074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爆発 2 40"/>
          <p:cNvSpPr/>
          <p:nvPr/>
        </p:nvSpPr>
        <p:spPr>
          <a:xfrm>
            <a:off x="4975450" y="9141255"/>
            <a:ext cx="543946" cy="494903"/>
          </a:xfrm>
          <a:prstGeom prst="irregularSeal2">
            <a:avLst/>
          </a:prstGeom>
          <a:solidFill>
            <a:srgbClr val="FFFF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612241" y="5981732"/>
            <a:ext cx="596415" cy="510461"/>
          </a:xfrm>
          <a:prstGeom prst="rect">
            <a:avLst/>
          </a:prstGeom>
          <a:effectLst>
            <a:outerShdw blurRad="50800" dist="38100" dir="2700000" algn="tl" rotWithShape="0">
              <a:prstClr val="black">
                <a:alpha val="40000"/>
              </a:prstClr>
            </a:outerShdw>
          </a:effectLst>
        </p:spPr>
      </p:pic>
      <p:sp>
        <p:nvSpPr>
          <p:cNvPr id="43" name="アーチ 42"/>
          <p:cNvSpPr/>
          <p:nvPr/>
        </p:nvSpPr>
        <p:spPr>
          <a:xfrm rot="19609238">
            <a:off x="3969057" y="6450060"/>
            <a:ext cx="343064" cy="131165"/>
          </a:xfrm>
          <a:prstGeom prst="blockArc">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アーチ 43"/>
          <p:cNvSpPr/>
          <p:nvPr/>
        </p:nvSpPr>
        <p:spPr>
          <a:xfrm rot="19609238">
            <a:off x="4032279" y="6521806"/>
            <a:ext cx="343064" cy="131165"/>
          </a:xfrm>
          <a:prstGeom prst="blockArc">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右矢印 44"/>
          <p:cNvSpPr/>
          <p:nvPr/>
        </p:nvSpPr>
        <p:spPr>
          <a:xfrm rot="5400000">
            <a:off x="4565183" y="6748607"/>
            <a:ext cx="515709" cy="613950"/>
          </a:xfrm>
          <a:prstGeom prst="rightArrow">
            <a:avLst>
              <a:gd name="adj1" fmla="val 55226"/>
              <a:gd name="adj2" fmla="val 37608"/>
            </a:avLst>
          </a:prstGeom>
          <a:solidFill>
            <a:srgbClr val="FFC000"/>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6" name="グループ化 45"/>
          <p:cNvGrpSpPr/>
          <p:nvPr/>
        </p:nvGrpSpPr>
        <p:grpSpPr>
          <a:xfrm rot="2683130">
            <a:off x="4490992" y="9132104"/>
            <a:ext cx="548542" cy="679202"/>
            <a:chOff x="4908007" y="4436502"/>
            <a:chExt cx="711201" cy="960047"/>
          </a:xfrm>
          <a:effectLst>
            <a:outerShdw blurRad="50800" dist="38100" dir="2700000" algn="tl" rotWithShape="0">
              <a:prstClr val="black">
                <a:alpha val="40000"/>
              </a:prstClr>
            </a:outerShdw>
          </a:effectLst>
        </p:grpSpPr>
        <p:sp>
          <p:nvSpPr>
            <p:cNvPr id="47" name="楕円 46"/>
            <p:cNvSpPr/>
            <p:nvPr/>
          </p:nvSpPr>
          <p:spPr>
            <a:xfrm rot="18916870">
              <a:off x="4912842" y="4951756"/>
              <a:ext cx="631573" cy="444793"/>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柱 47"/>
            <p:cNvSpPr/>
            <p:nvPr/>
          </p:nvSpPr>
          <p:spPr>
            <a:xfrm>
              <a:off x="5097352" y="4866964"/>
              <a:ext cx="332509" cy="279479"/>
            </a:xfrm>
            <a:prstGeom prst="can">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4908007" y="4436502"/>
              <a:ext cx="711201" cy="546360"/>
            </a:xfrm>
            <a:prstGeom prst="ellipse">
              <a:avLst/>
            </a:prstGeom>
            <a:solidFill>
              <a:schemeClr val="tx1">
                <a:lumMod val="65000"/>
                <a:lumOff val="35000"/>
              </a:schemeClr>
            </a:solidFill>
            <a:ln>
              <a:solidFill>
                <a:schemeClr val="tx1"/>
              </a:solidFill>
            </a:ln>
            <a:scene3d>
              <a:camera prst="perspectiveRelaxedModerately"/>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0" name="テキスト ボックス 49"/>
          <p:cNvSpPr txBox="1"/>
          <p:nvPr/>
        </p:nvSpPr>
        <p:spPr>
          <a:xfrm>
            <a:off x="4217917" y="8583084"/>
            <a:ext cx="1675543" cy="646331"/>
          </a:xfrm>
          <a:prstGeom prst="rect">
            <a:avLst/>
          </a:prstGeom>
          <a:noFill/>
        </p:spPr>
        <p:txBody>
          <a:bodyPr wrap="square" rtlCol="0">
            <a:spAutoFit/>
          </a:bodyPr>
          <a:lstStyle/>
          <a:p>
            <a:r>
              <a:rPr kumimoji="1" lang="ja-JP" altLang="en-US" b="1" dirty="0" smtClean="0">
                <a:effectLst>
                  <a:outerShdw blurRad="50800" dist="38100" dir="2700000" algn="tl" rotWithShape="0">
                    <a:prstClr val="black">
                      <a:alpha val="40000"/>
                    </a:prstClr>
                  </a:outerShdw>
                </a:effectLst>
              </a:rPr>
              <a:t>入力し続けて加速！</a:t>
            </a:r>
            <a:endParaRPr kumimoji="1" lang="ja-JP" altLang="en-US" b="1" dirty="0">
              <a:effectLst>
                <a:outerShdw blurRad="50800" dist="38100" dir="2700000" algn="tl" rotWithShape="0">
                  <a:prstClr val="black">
                    <a:alpha val="40000"/>
                  </a:prstClr>
                </a:outerShdw>
              </a:effectLst>
            </a:endParaRPr>
          </a:p>
        </p:txBody>
      </p:sp>
      <p:pic>
        <p:nvPicPr>
          <p:cNvPr id="51" name="図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686673" y="7455541"/>
            <a:ext cx="598631" cy="512358"/>
          </a:xfrm>
          <a:prstGeom prst="rect">
            <a:avLst/>
          </a:prstGeom>
          <a:effectLst>
            <a:outerShdw blurRad="50800" dist="38100" dir="2700000" algn="tl" rotWithShape="0">
              <a:prstClr val="black">
                <a:alpha val="40000"/>
              </a:prstClr>
            </a:outerShdw>
          </a:effectLst>
        </p:spPr>
      </p:pic>
      <p:sp>
        <p:nvSpPr>
          <p:cNvPr id="52" name="角丸四角形吹き出し 51"/>
          <p:cNvSpPr/>
          <p:nvPr/>
        </p:nvSpPr>
        <p:spPr>
          <a:xfrm>
            <a:off x="5316429" y="5818873"/>
            <a:ext cx="1374160" cy="738419"/>
          </a:xfrm>
          <a:prstGeom prst="wedgeRoundRectCallout">
            <a:avLst>
              <a:gd name="adj1" fmla="val 15164"/>
              <a:gd name="adj2" fmla="val 171729"/>
              <a:gd name="adj3" fmla="val 16667"/>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smtClean="0">
                <a:ln w="3175">
                  <a:solidFill>
                    <a:schemeClr val="tx1"/>
                  </a:solidFill>
                </a:ln>
                <a:solidFill>
                  <a:srgbClr val="FFFF00"/>
                </a:solidFill>
                <a:effectLst>
                  <a:outerShdw blurRad="50800" dist="38100" dir="2700000" algn="tl" rotWithShape="0">
                    <a:prstClr val="black">
                      <a:alpha val="40000"/>
                    </a:prstClr>
                  </a:outerShdw>
                </a:effectLst>
              </a:rPr>
              <a:t>飛距離</a:t>
            </a:r>
            <a:r>
              <a:rPr kumimoji="1" lang="ja-JP" altLang="en-US" sz="2000" b="1" dirty="0" smtClean="0">
                <a:ln w="3175">
                  <a:solidFill>
                    <a:schemeClr val="tx1"/>
                  </a:solidFill>
                </a:ln>
                <a:effectLst>
                  <a:outerShdw blurRad="50800" dist="38100" dir="2700000" algn="tl" rotWithShape="0">
                    <a:prstClr val="black">
                      <a:alpha val="40000"/>
                    </a:prstClr>
                  </a:outerShdw>
                </a:effectLst>
              </a:rPr>
              <a:t>が</a:t>
            </a:r>
            <a:endParaRPr kumimoji="1" lang="en-US" altLang="ja-JP" sz="2000" b="1" dirty="0" smtClean="0">
              <a:ln w="3175">
                <a:solidFill>
                  <a:schemeClr val="tx1"/>
                </a:solidFill>
              </a:ln>
              <a:effectLst>
                <a:outerShdw blurRad="50800" dist="38100" dir="2700000" algn="tl" rotWithShape="0">
                  <a:prstClr val="black">
                    <a:alpha val="40000"/>
                  </a:prstClr>
                </a:outerShdw>
              </a:effectLst>
            </a:endParaRPr>
          </a:p>
          <a:p>
            <a:pPr algn="ctr"/>
            <a:r>
              <a:rPr kumimoji="1" lang="ja-JP" altLang="en-US" sz="2000" b="1" dirty="0" smtClean="0">
                <a:ln w="3175">
                  <a:solidFill>
                    <a:schemeClr val="tx1"/>
                  </a:solidFill>
                </a:ln>
                <a:effectLst>
                  <a:outerShdw blurRad="50800" dist="38100" dir="2700000" algn="tl" rotWithShape="0">
                    <a:prstClr val="black">
                      <a:alpha val="40000"/>
                    </a:prstClr>
                  </a:outerShdw>
                </a:effectLst>
              </a:rPr>
              <a:t>伸びる！</a:t>
            </a:r>
            <a:endParaRPr kumimoji="1" lang="ja-JP" altLang="en-US" sz="3200" b="1" dirty="0">
              <a:ln w="3175">
                <a:solidFill>
                  <a:schemeClr val="tx1"/>
                </a:solidFill>
              </a:ln>
              <a:effectLst>
                <a:outerShdw blurRad="50800" dist="38100" dir="2700000" algn="tl" rotWithShape="0">
                  <a:prstClr val="black">
                    <a:alpha val="40000"/>
                  </a:prstClr>
                </a:outerShdw>
              </a:effectLst>
            </a:endParaRPr>
          </a:p>
        </p:txBody>
      </p:sp>
      <p:grpSp>
        <p:nvGrpSpPr>
          <p:cNvPr id="53" name="グループ化 52"/>
          <p:cNvGrpSpPr/>
          <p:nvPr/>
        </p:nvGrpSpPr>
        <p:grpSpPr>
          <a:xfrm>
            <a:off x="257426" y="4137332"/>
            <a:ext cx="4123551" cy="461665"/>
            <a:chOff x="7879321" y="4304194"/>
            <a:chExt cx="4238789" cy="1354542"/>
          </a:xfrm>
          <a:effectLst>
            <a:outerShdw blurRad="50800" dist="38100" dir="2700000" algn="tl" rotWithShape="0">
              <a:prstClr val="black">
                <a:alpha val="40000"/>
              </a:prstClr>
            </a:outerShdw>
          </a:effectLst>
        </p:grpSpPr>
        <p:sp>
          <p:nvSpPr>
            <p:cNvPr id="54" name="対角する 2 つの角を切り取った四角形 53"/>
            <p:cNvSpPr/>
            <p:nvPr/>
          </p:nvSpPr>
          <p:spPr>
            <a:xfrm>
              <a:off x="7879321" y="4535701"/>
              <a:ext cx="4238789" cy="969925"/>
            </a:xfrm>
            <a:prstGeom prst="snip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kumimoji="1" lang="ja-JP" altLang="en-US" sz="1200"/>
            </a:p>
          </p:txBody>
        </p:sp>
        <p:sp>
          <p:nvSpPr>
            <p:cNvPr id="55" name="テキスト ボックス 54"/>
            <p:cNvSpPr txBox="1"/>
            <p:nvPr/>
          </p:nvSpPr>
          <p:spPr>
            <a:xfrm>
              <a:off x="8019436" y="4304194"/>
              <a:ext cx="3958556" cy="1354542"/>
            </a:xfrm>
            <a:prstGeom prst="rect">
              <a:avLst/>
            </a:prstGeom>
            <a:noFill/>
          </p:spPr>
          <p:txBody>
            <a:bodyPr wrap="square" rtlCol="0" anchor="ctr">
              <a:spAutoFit/>
            </a:bodyPr>
            <a:lstStyle/>
            <a:p>
              <a:pPr algn="ctr"/>
              <a:r>
                <a:rPr kumimoji="1" lang="ja-JP" altLang="en-US" sz="2400" b="1" dirty="0" smtClean="0">
                  <a:ln w="0">
                    <a:solidFill>
                      <a:schemeClr val="tx1"/>
                    </a:solidFill>
                  </a:ln>
                  <a:solidFill>
                    <a:srgbClr val="FF0000"/>
                  </a:solidFill>
                  <a:effectLst>
                    <a:outerShdw blurRad="50800" dist="38100" dir="2700000" algn="tl" rotWithShape="0">
                      <a:prstClr val="black">
                        <a:alpha val="40000"/>
                      </a:prstClr>
                    </a:outerShdw>
                  </a:effectLst>
                </a:rPr>
                <a:t>ジャンプ力のコントロール</a:t>
              </a:r>
              <a:endParaRPr kumimoji="1" lang="en-US" altLang="ja-JP" sz="2400" b="1" dirty="0" smtClean="0">
                <a:ln w="0"/>
                <a:effectLst>
                  <a:outerShdw blurRad="50800" dist="38100" dir="2700000" algn="tl" rotWithShape="0">
                    <a:prstClr val="black">
                      <a:alpha val="40000"/>
                    </a:prstClr>
                  </a:outerShdw>
                </a:effectLst>
              </a:endParaRPr>
            </a:p>
          </p:txBody>
        </p:sp>
      </p:grpSp>
      <p:sp>
        <p:nvSpPr>
          <p:cNvPr id="56" name="角丸四角形吹き出し 55"/>
          <p:cNvSpPr/>
          <p:nvPr/>
        </p:nvSpPr>
        <p:spPr>
          <a:xfrm>
            <a:off x="1188598" y="8531843"/>
            <a:ext cx="2093495" cy="812816"/>
          </a:xfrm>
          <a:prstGeom prst="wedgeRoundRectCallout">
            <a:avLst>
              <a:gd name="adj1" fmla="val 8321"/>
              <a:gd name="adj2" fmla="val -89519"/>
              <a:gd name="adj3" fmla="val 16667"/>
            </a:avLst>
          </a:prstGeom>
          <a:solidFill>
            <a:srgbClr val="FF000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smtClean="0">
                <a:ln w="3175">
                  <a:solidFill>
                    <a:schemeClr val="tx1"/>
                  </a:solidFill>
                </a:ln>
                <a:solidFill>
                  <a:srgbClr val="FFFF00"/>
                </a:solidFill>
                <a:effectLst>
                  <a:outerShdw blurRad="50800" dist="38100" dir="2700000" algn="tl" rotWithShape="0">
                    <a:prstClr val="black">
                      <a:alpha val="40000"/>
                    </a:prstClr>
                  </a:outerShdw>
                </a:effectLst>
              </a:rPr>
              <a:t>ジャンプ力</a:t>
            </a:r>
            <a:r>
              <a:rPr kumimoji="1" lang="ja-JP" altLang="en-US" sz="2400" b="1" dirty="0" smtClean="0">
                <a:ln w="3175">
                  <a:solidFill>
                    <a:schemeClr val="tx1"/>
                  </a:solidFill>
                </a:ln>
                <a:solidFill>
                  <a:schemeClr val="bg1"/>
                </a:solidFill>
                <a:effectLst>
                  <a:outerShdw blurRad="50800" dist="38100" dir="2700000" algn="tl" rotWithShape="0">
                    <a:prstClr val="black">
                      <a:alpha val="40000"/>
                    </a:prstClr>
                  </a:outerShdw>
                </a:effectLst>
              </a:rPr>
              <a:t>が上が</a:t>
            </a:r>
            <a:r>
              <a:rPr lang="ja-JP" altLang="en-US" sz="2400" b="1" dirty="0">
                <a:ln w="3175">
                  <a:solidFill>
                    <a:schemeClr val="tx1"/>
                  </a:solidFill>
                </a:ln>
                <a:solidFill>
                  <a:schemeClr val="bg1"/>
                </a:solidFill>
                <a:effectLst>
                  <a:outerShdw blurRad="50800" dist="38100" dir="2700000" algn="tl" rotWithShape="0">
                    <a:prstClr val="black">
                      <a:alpha val="40000"/>
                    </a:prstClr>
                  </a:outerShdw>
                </a:effectLst>
              </a:rPr>
              <a:t>る</a:t>
            </a:r>
            <a:r>
              <a:rPr kumimoji="1" lang="ja-JP" altLang="en-US" sz="2400" b="1" dirty="0" smtClean="0">
                <a:ln w="3175">
                  <a:solidFill>
                    <a:schemeClr val="tx1"/>
                  </a:solidFill>
                </a:ln>
                <a:solidFill>
                  <a:schemeClr val="bg1"/>
                </a:solidFill>
                <a:effectLst>
                  <a:outerShdw blurRad="50800" dist="38100" dir="2700000" algn="tl" rotWithShape="0">
                    <a:prstClr val="black">
                      <a:alpha val="40000"/>
                    </a:prstClr>
                  </a:outerShdw>
                </a:effectLst>
              </a:rPr>
              <a:t>！</a:t>
            </a:r>
            <a:endParaRPr kumimoji="1" lang="ja-JP" altLang="en-US" sz="3600" b="1" dirty="0">
              <a:ln w="3175">
                <a:solidFill>
                  <a:schemeClr val="tx1"/>
                </a:solidFill>
              </a:ln>
              <a:solidFill>
                <a:schemeClr val="bg1"/>
              </a:solidFill>
              <a:effectLst>
                <a:outerShdw blurRad="50800" dist="38100" dir="2700000" algn="tl" rotWithShape="0">
                  <a:prstClr val="black">
                    <a:alpha val="40000"/>
                  </a:prstClr>
                </a:outerShdw>
              </a:effectLst>
            </a:endParaRPr>
          </a:p>
        </p:txBody>
      </p:sp>
      <p:sp>
        <p:nvSpPr>
          <p:cNvPr id="57" name="楕円 56"/>
          <p:cNvSpPr/>
          <p:nvPr/>
        </p:nvSpPr>
        <p:spPr>
          <a:xfrm>
            <a:off x="2025880" y="7029201"/>
            <a:ext cx="341449" cy="405689"/>
          </a:xfrm>
          <a:prstGeom prst="ellipse">
            <a:avLst/>
          </a:prstGeom>
          <a:gradFill>
            <a:gsLst>
              <a:gs pos="0">
                <a:schemeClr val="accent6">
                  <a:lumMod val="60000"/>
                  <a:lumOff val="40000"/>
                </a:schemeClr>
              </a:gs>
              <a:gs pos="50000">
                <a:schemeClr val="accent6">
                  <a:lumMod val="60000"/>
                  <a:lumOff val="40000"/>
                </a:schemeClr>
              </a:gs>
              <a:gs pos="100000">
                <a:schemeClr val="accent6">
                  <a:lumMod val="75000"/>
                </a:schemeClr>
              </a:gs>
            </a:gsLst>
            <a:lin ang="2700000" scaled="1"/>
          </a:gradFill>
          <a:scene3d>
            <a:camera prst="perspectiveRelaxed"/>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ja-JP" sz="2800" dirty="0">
                <a:solidFill>
                  <a:schemeClr val="tx1"/>
                </a:solidFill>
              </a:rPr>
              <a:t>A</a:t>
            </a:r>
            <a:endParaRPr lang="ja-JP" altLang="en-US" sz="2800" dirty="0">
              <a:solidFill>
                <a:schemeClr val="tx1"/>
              </a:solidFill>
            </a:endParaRPr>
          </a:p>
        </p:txBody>
      </p:sp>
    </p:spTree>
    <p:extLst>
      <p:ext uri="{BB962C8B-B14F-4D97-AF65-F5344CB8AC3E}">
        <p14:creationId xmlns:p14="http://schemas.microsoft.com/office/powerpoint/2010/main" val="2509857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r="-67000"/>
          </a:stretch>
        </a:blipFill>
        <a:effectLst/>
      </p:bgPr>
    </p:bg>
    <p:spTree>
      <p:nvGrpSpPr>
        <p:cNvPr id="1" name=""/>
        <p:cNvGrpSpPr/>
        <p:nvPr/>
      </p:nvGrpSpPr>
      <p:grpSpPr>
        <a:xfrm>
          <a:off x="0" y="0"/>
          <a:ext cx="0" cy="0"/>
          <a:chOff x="0" y="0"/>
          <a:chExt cx="0" cy="0"/>
        </a:xfrm>
      </p:grpSpPr>
      <p:sp>
        <p:nvSpPr>
          <p:cNvPr id="7" name="テキスト ボックス 6"/>
          <p:cNvSpPr txBox="1"/>
          <p:nvPr/>
        </p:nvSpPr>
        <p:spPr>
          <a:xfrm>
            <a:off x="6226218" y="9031266"/>
            <a:ext cx="418704" cy="646331"/>
          </a:xfrm>
          <a:prstGeom prst="rect">
            <a:avLst/>
          </a:prstGeom>
          <a:solidFill>
            <a:schemeClr val="bg1"/>
          </a:solidFill>
          <a:ln w="38100">
            <a:solidFill>
              <a:schemeClr val="tx1"/>
            </a:solidFill>
          </a:ln>
        </p:spPr>
        <p:txBody>
          <a:bodyPr wrap="none" rtlCol="0">
            <a:spAutoFit/>
          </a:bodyPr>
          <a:lstStyle/>
          <a:p>
            <a:r>
              <a:rPr lang="en-US" altLang="ja-JP" sz="3600" dirty="0"/>
              <a:t>8</a:t>
            </a:r>
            <a:endParaRPr kumimoji="1" lang="ja-JP" altLang="en-US" sz="3600" dirty="0"/>
          </a:p>
        </p:txBody>
      </p:sp>
      <p:grpSp>
        <p:nvGrpSpPr>
          <p:cNvPr id="56" name="グループ化 55"/>
          <p:cNvGrpSpPr/>
          <p:nvPr/>
        </p:nvGrpSpPr>
        <p:grpSpPr>
          <a:xfrm>
            <a:off x="264460" y="66768"/>
            <a:ext cx="3067463" cy="584775"/>
            <a:chOff x="7879321" y="4143796"/>
            <a:chExt cx="4238789" cy="1715752"/>
          </a:xfrm>
          <a:effectLst>
            <a:outerShdw blurRad="50800" dist="38100" dir="2700000" algn="tl" rotWithShape="0">
              <a:prstClr val="black">
                <a:alpha val="40000"/>
              </a:prstClr>
            </a:outerShdw>
          </a:effectLst>
        </p:grpSpPr>
        <p:sp>
          <p:nvSpPr>
            <p:cNvPr id="57" name="対角する 2 つの角を切り取った四角形 56"/>
            <p:cNvSpPr/>
            <p:nvPr/>
          </p:nvSpPr>
          <p:spPr>
            <a:xfrm>
              <a:off x="7879321" y="4320167"/>
              <a:ext cx="4238789" cy="1401003"/>
            </a:xfrm>
            <a:prstGeom prst="snip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kumimoji="1" lang="ja-JP" altLang="en-US" sz="2000"/>
            </a:p>
          </p:txBody>
        </p:sp>
        <p:sp>
          <p:nvSpPr>
            <p:cNvPr id="58" name="テキスト ボックス 57"/>
            <p:cNvSpPr txBox="1"/>
            <p:nvPr/>
          </p:nvSpPr>
          <p:spPr>
            <a:xfrm>
              <a:off x="8027540" y="4143796"/>
              <a:ext cx="3958556" cy="1715752"/>
            </a:xfrm>
            <a:prstGeom prst="rect">
              <a:avLst/>
            </a:prstGeom>
            <a:noFill/>
          </p:spPr>
          <p:txBody>
            <a:bodyPr wrap="square" rtlCol="0" anchor="ctr">
              <a:spAutoFit/>
            </a:bodyPr>
            <a:lstStyle/>
            <a:p>
              <a:pPr algn="ctr"/>
              <a:r>
                <a:rPr lang="ja-JP" altLang="en-US" sz="3200" b="1" dirty="0" smtClean="0">
                  <a:ln w="0">
                    <a:solidFill>
                      <a:schemeClr val="tx1"/>
                    </a:solidFill>
                  </a:ln>
                  <a:solidFill>
                    <a:srgbClr val="FF0000"/>
                  </a:solidFill>
                  <a:effectLst>
                    <a:outerShdw blurRad="50800" dist="38100" dir="2700000" algn="tl" rotWithShape="0">
                      <a:prstClr val="black">
                        <a:alpha val="40000"/>
                      </a:prstClr>
                    </a:outerShdw>
                  </a:effectLst>
                </a:rPr>
                <a:t>ステージ</a:t>
              </a:r>
              <a:r>
                <a:rPr lang="ja-JP" altLang="en-US" sz="3200" b="1" dirty="0">
                  <a:ln w="0">
                    <a:solidFill>
                      <a:schemeClr val="tx1"/>
                    </a:solidFill>
                  </a:ln>
                  <a:solidFill>
                    <a:srgbClr val="FF0000"/>
                  </a:solidFill>
                  <a:effectLst>
                    <a:outerShdw blurRad="50800" dist="38100" dir="2700000" algn="tl" rotWithShape="0">
                      <a:prstClr val="black">
                        <a:alpha val="40000"/>
                      </a:prstClr>
                    </a:outerShdw>
                  </a:effectLst>
                </a:rPr>
                <a:t>制作</a:t>
              </a:r>
              <a:endParaRPr kumimoji="1" lang="en-US" altLang="ja-JP" sz="3200" b="1" dirty="0" smtClean="0">
                <a:ln w="0"/>
                <a:effectLst>
                  <a:outerShdw blurRad="50800" dist="38100" dir="2700000" algn="tl" rotWithShape="0">
                    <a:prstClr val="black">
                      <a:alpha val="40000"/>
                    </a:prstClr>
                  </a:outerShdw>
                </a:effectLst>
              </a:endParaRPr>
            </a:p>
          </p:txBody>
        </p:sp>
      </p:grpSp>
      <p:sp>
        <p:nvSpPr>
          <p:cNvPr id="59" name="テキスト ボックス 58"/>
          <p:cNvSpPr txBox="1"/>
          <p:nvPr/>
        </p:nvSpPr>
        <p:spPr>
          <a:xfrm>
            <a:off x="264460" y="827952"/>
            <a:ext cx="4288353"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kumimoji="1" lang="ja-JP" altLang="en-US"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rPr>
              <a:t>外部ファイルを活用！</a:t>
            </a:r>
            <a:endParaRPr kumimoji="1" lang="en-US" altLang="ja-JP" sz="3200" b="1" dirty="0" smtClean="0">
              <a:ln w="10160">
                <a:solidFill>
                  <a:schemeClr val="accent5"/>
                </a:solidFill>
                <a:prstDash val="solid"/>
              </a:ln>
              <a:solidFill>
                <a:srgbClr val="002060"/>
              </a:solidFill>
              <a:effectLst>
                <a:outerShdw blurRad="38100" dist="22860" dir="5400000" algn="tl" rotWithShape="0">
                  <a:srgbClr val="000000">
                    <a:alpha val="30000"/>
                  </a:srgbClr>
                </a:outerShdw>
              </a:effectLst>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56" y="5034698"/>
            <a:ext cx="3606082" cy="2540994"/>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60" name="図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460" y="1693185"/>
            <a:ext cx="6210346" cy="2302618"/>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5" name="テキスト ボックス 4"/>
          <p:cNvSpPr txBox="1"/>
          <p:nvPr/>
        </p:nvSpPr>
        <p:spPr>
          <a:xfrm>
            <a:off x="3813089" y="5243037"/>
            <a:ext cx="2470548" cy="2031325"/>
          </a:xfrm>
          <a:prstGeom prst="rect">
            <a:avLst/>
          </a:prstGeom>
          <a:solidFill>
            <a:srgbClr val="FFFF00"/>
          </a:solidFill>
          <a:ln>
            <a:solidFill>
              <a:schemeClr val="tx1"/>
            </a:solidFill>
          </a:ln>
        </p:spPr>
        <p:txBody>
          <a:bodyPr wrap="none" rtlCol="0">
            <a:spAutoFit/>
          </a:bodyPr>
          <a:lstStyle/>
          <a:p>
            <a:r>
              <a:rPr kumimoji="1" lang="ja-JP" altLang="en-US" dirty="0" smtClean="0"/>
              <a:t>←モデルの種類</a:t>
            </a:r>
            <a:endParaRPr kumimoji="1" lang="en-US" altLang="ja-JP" dirty="0" smtClean="0"/>
          </a:p>
          <a:p>
            <a:r>
              <a:rPr lang="ja-JP" altLang="en-US" dirty="0" smtClean="0"/>
              <a:t>←影の大きさ</a:t>
            </a:r>
            <a:endParaRPr lang="en-US" altLang="ja-JP" dirty="0" smtClean="0"/>
          </a:p>
          <a:p>
            <a:r>
              <a:rPr kumimoji="1" lang="ja-JP" altLang="en-US" dirty="0" smtClean="0"/>
              <a:t>←配置する座標</a:t>
            </a:r>
            <a:r>
              <a:rPr kumimoji="1" lang="en-US" altLang="ja-JP" dirty="0" smtClean="0"/>
              <a:t>(x,y,z)</a:t>
            </a:r>
          </a:p>
          <a:p>
            <a:r>
              <a:rPr kumimoji="1" lang="ja-JP" altLang="en-US" dirty="0" smtClean="0"/>
              <a:t>←オブジェクトの角度</a:t>
            </a:r>
            <a:endParaRPr kumimoji="1" lang="en-US" altLang="ja-JP" dirty="0" smtClean="0"/>
          </a:p>
          <a:p>
            <a:r>
              <a:rPr lang="ja-JP" altLang="en-US" dirty="0" smtClean="0"/>
              <a:t>←オブジェクトの属性</a:t>
            </a:r>
            <a:endParaRPr lang="en-US" altLang="ja-JP" dirty="0" smtClean="0"/>
          </a:p>
          <a:p>
            <a:r>
              <a:rPr kumimoji="1" lang="ja-JP" altLang="en-US" dirty="0" smtClean="0"/>
              <a:t>←移動方法</a:t>
            </a:r>
            <a:endParaRPr kumimoji="1" lang="en-US" altLang="ja-JP" dirty="0" smtClean="0"/>
          </a:p>
          <a:p>
            <a:r>
              <a:rPr lang="ja-JP" altLang="en-US" dirty="0" smtClean="0"/>
              <a:t>←移動力</a:t>
            </a:r>
            <a:endParaRPr kumimoji="1" lang="ja-JP" altLang="en-US" dirty="0"/>
          </a:p>
        </p:txBody>
      </p:sp>
      <p:sp>
        <p:nvSpPr>
          <p:cNvPr id="61" name="角丸四角形 60"/>
          <p:cNvSpPr/>
          <p:nvPr/>
        </p:nvSpPr>
        <p:spPr>
          <a:xfrm>
            <a:off x="2781561" y="3630738"/>
            <a:ext cx="3444657" cy="1227551"/>
          </a:xfrm>
          <a:prstGeom prst="roundRect">
            <a:avLst/>
          </a:prstGeom>
          <a:ln>
            <a:solidFill>
              <a:schemeClr val="tx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62" name="テキスト ボックス 61"/>
          <p:cNvSpPr txBox="1"/>
          <p:nvPr/>
        </p:nvSpPr>
        <p:spPr>
          <a:xfrm>
            <a:off x="2988089" y="3782002"/>
            <a:ext cx="3031599" cy="923330"/>
          </a:xfrm>
          <a:prstGeom prst="rect">
            <a:avLst/>
          </a:prstGeom>
          <a:noFill/>
        </p:spPr>
        <p:txBody>
          <a:bodyPr wrap="none" rtlCol="0">
            <a:spAutoFit/>
          </a:bodyPr>
          <a:lstStyle/>
          <a:p>
            <a:r>
              <a:rPr lang="ja-JP" altLang="en-US" b="1" spc="50" dirty="0" smtClean="0">
                <a:ln w="0"/>
                <a:solidFill>
                  <a:schemeClr val="bg2"/>
                </a:solidFill>
                <a:effectLst>
                  <a:innerShdw blurRad="63500" dist="50800" dir="13500000">
                    <a:srgbClr val="000000">
                      <a:alpha val="50000"/>
                    </a:srgbClr>
                  </a:innerShdw>
                </a:effectLst>
              </a:rPr>
              <a:t>位置、角度、</a:t>
            </a:r>
            <a:endParaRPr lang="en-US" altLang="ja-JP" b="1" spc="50" dirty="0" smtClean="0">
              <a:ln w="0"/>
              <a:solidFill>
                <a:schemeClr val="bg2"/>
              </a:solidFill>
              <a:effectLst>
                <a:innerShdw blurRad="63500" dist="50800" dir="13500000">
                  <a:srgbClr val="000000">
                    <a:alpha val="50000"/>
                  </a:srgbClr>
                </a:innerShdw>
              </a:effectLst>
            </a:endParaRPr>
          </a:p>
          <a:p>
            <a:r>
              <a:rPr kumimoji="1" lang="ja-JP" altLang="en-US" b="1" spc="50" dirty="0" smtClean="0">
                <a:ln w="0"/>
                <a:solidFill>
                  <a:schemeClr val="bg2"/>
                </a:solidFill>
                <a:effectLst>
                  <a:innerShdw blurRad="63500" dist="50800" dir="13500000">
                    <a:srgbClr val="000000">
                      <a:alpha val="50000"/>
                    </a:srgbClr>
                  </a:innerShdw>
                </a:effectLst>
              </a:rPr>
              <a:t>オブジェクトの持つ特性、</a:t>
            </a:r>
            <a:endParaRPr kumimoji="1" lang="en-US" altLang="ja-JP" b="1" spc="50" dirty="0" smtClean="0">
              <a:ln w="0"/>
              <a:solidFill>
                <a:schemeClr val="bg2"/>
              </a:solidFill>
              <a:effectLst>
                <a:innerShdw blurRad="63500" dist="50800" dir="13500000">
                  <a:srgbClr val="000000">
                    <a:alpha val="50000"/>
                  </a:srgbClr>
                </a:innerShdw>
              </a:effectLst>
            </a:endParaRPr>
          </a:p>
          <a:p>
            <a:r>
              <a:rPr kumimoji="1" lang="ja-JP" altLang="en-US" b="1" spc="50" dirty="0" smtClean="0">
                <a:ln w="0"/>
                <a:solidFill>
                  <a:schemeClr val="bg2"/>
                </a:solidFill>
                <a:effectLst>
                  <a:innerShdw blurRad="63500" dist="50800" dir="13500000">
                    <a:srgbClr val="000000">
                      <a:alpha val="50000"/>
                    </a:srgbClr>
                  </a:innerShdw>
                </a:effectLst>
              </a:rPr>
              <a:t>移動方法など設定可能</a:t>
            </a:r>
            <a:endParaRPr kumimoji="1" lang="ja-JP" altLang="en-US" b="1" spc="50" dirty="0">
              <a:ln w="0"/>
              <a:solidFill>
                <a:schemeClr val="bg2"/>
              </a:solidFill>
              <a:effectLst>
                <a:innerShdw blurRad="63500" dist="50800" dir="13500000">
                  <a:srgbClr val="000000">
                    <a:alpha val="50000"/>
                  </a:srgbClr>
                </a:innerShdw>
              </a:effectLst>
            </a:endParaRPr>
          </a:p>
        </p:txBody>
      </p:sp>
      <p:pic>
        <p:nvPicPr>
          <p:cNvPr id="63" name="図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1620" y="7575692"/>
            <a:ext cx="3753948" cy="2029737"/>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64" name="図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4777" y="-12381"/>
            <a:ext cx="1900677" cy="1262421"/>
          </a:xfrm>
          <a:prstGeom prst="rect">
            <a:avLst/>
          </a:prstGeom>
          <a:ln>
            <a:noFill/>
          </a:ln>
          <a:effectLst>
            <a:outerShdw blurRad="50800" dist="38100" dir="2700000" algn="tl" rotWithShape="0">
              <a:prstClr val="black">
                <a:alpha val="40000"/>
              </a:prstClr>
            </a:outerShdw>
          </a:effectLst>
        </p:spPr>
      </p:pic>
      <p:sp>
        <p:nvSpPr>
          <p:cNvPr id="65" name="屈折矢印 64"/>
          <p:cNvSpPr/>
          <p:nvPr/>
        </p:nvSpPr>
        <p:spPr>
          <a:xfrm rot="5400000">
            <a:off x="491381" y="8004131"/>
            <a:ext cx="1064713" cy="989556"/>
          </a:xfrm>
          <a:prstGeom prst="bentUpArrow">
            <a:avLst/>
          </a:prstGeom>
          <a:solidFill>
            <a:srgbClr val="0070C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27834975"/>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589</TotalTime>
  <Words>649</Words>
  <Application>Microsoft Office PowerPoint</Application>
  <PresentationFormat>A4 210 x 297 mm</PresentationFormat>
  <Paragraphs>194</Paragraphs>
  <Slides>16</Slides>
  <Notes>2</Notes>
  <HiddenSlides>0</HiddenSlides>
  <MMClips>0</MMClips>
  <ScaleCrop>false</ScaleCrop>
  <HeadingPairs>
    <vt:vector size="6" baseType="variant">
      <vt:variant>
        <vt:lpstr>使用されているフォント</vt:lpstr>
      </vt:variant>
      <vt:variant>
        <vt:i4>15</vt:i4>
      </vt:variant>
      <vt:variant>
        <vt:lpstr>テーマ</vt:lpstr>
      </vt:variant>
      <vt:variant>
        <vt:i4>1</vt:i4>
      </vt:variant>
      <vt:variant>
        <vt:lpstr>スライド タイトル</vt:lpstr>
      </vt:variant>
      <vt:variant>
        <vt:i4>16</vt:i4>
      </vt:variant>
    </vt:vector>
  </HeadingPairs>
  <TitlesOfParts>
    <vt:vector size="32" baseType="lpstr">
      <vt:lpstr>HGP創英ﾌﾟﾚｾﾞﾝｽEB</vt:lpstr>
      <vt:lpstr>HGP創英角ﾎﾟｯﾌﾟ体</vt:lpstr>
      <vt:lpstr>HGS創英角ｺﾞｼｯｸUB</vt:lpstr>
      <vt:lpstr>HGS創英角ﾎﾟｯﾌﾟ体</vt:lpstr>
      <vt:lpstr>HG創英角ﾎﾟｯﾌﾟ体</vt:lpstr>
      <vt:lpstr>UD デジタル 教科書体 N-B</vt:lpstr>
      <vt:lpstr>UD デジタル 教科書体 NP-B</vt:lpstr>
      <vt:lpstr>UD デジタル 教科書体 N-R</vt:lpstr>
      <vt:lpstr>メイリオ</vt:lpstr>
      <vt:lpstr>游ゴシック</vt:lpstr>
      <vt:lpstr>游ゴシック Light</vt:lpstr>
      <vt:lpstr>Arial</vt:lpstr>
      <vt:lpstr>Calibri</vt:lpstr>
      <vt:lpstr>Calibri Light</vt:lpstr>
      <vt:lpstr>Century Gothic</vt:lpstr>
      <vt:lpstr>Office テーマ</vt:lpstr>
      <vt:lpstr>PowerPoint プレゼンテーション</vt:lpstr>
      <vt:lpstr>PowerPoint プレゼンテーション</vt:lpstr>
      <vt:lpstr>PowerPoint プレゼンテーション</vt:lpstr>
      <vt:lpstr>タイムテーブル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51</cp:revision>
  <dcterms:created xsi:type="dcterms:W3CDTF">2022-01-24T00:47:44Z</dcterms:created>
  <dcterms:modified xsi:type="dcterms:W3CDTF">2022-01-27T00:33:26Z</dcterms:modified>
</cp:coreProperties>
</file>